
<file path=[Content_Types].xml><?xml version="1.0" encoding="utf-8"?>
<Types xmlns="http://schemas.openxmlformats.org/package/2006/content-types">
  <Default Extension="bmp" ContentType="image/bmp"/>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369"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2192000" cy="6858000"/>
  <p:notesSz cx="12192000" cy="6858000"/>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94"/>
  </p:normalViewPr>
  <p:slideViewPr>
    <p:cSldViewPr snapToGrid="0">
      <p:cViewPr varScale="1">
        <p:scale>
          <a:sx n="121" d="100"/>
          <a:sy n="121" d="100"/>
        </p:scale>
        <p:origin x="74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1123950"/>
            <a:ext cx="10795000" cy="1333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8306">
                <a:solidFill>
                  <a:srgbClr val="FFFFFF"/>
                </a:solidFill>
              </a:defRPr>
            </a:lvl1pPr>
          </a:lstStyle>
          <a:p>
            <a:pPr algn="ctr"/>
            <a:endParaRPr/>
          </a:p>
        </p:txBody>
      </p:sp>
      <p:sp>
        <p:nvSpPr>
          <p:cNvPr id="3" name="New Shape"/>
          <p:cNvSpPr>
            <a:spLocks noGrp="1"/>
          </p:cNvSpPr>
          <p:nvPr>
            <p:ph type="body" idx="1"/>
          </p:nvPr>
        </p:nvSpPr>
        <p:spPr>
          <a:xfrm>
            <a:off x="1269999" y="2520949"/>
            <a:ext cx="9652000" cy="8890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6580">
                <a:solidFill>
                  <a:srgbClr val="FFFFFF"/>
                </a:solidFill>
              </a:defRPr>
            </a:lvl1pPr>
          </a:lstStyle>
          <a:p>
            <a:pPr algn="ctr"/>
            <a:endParaRPr/>
          </a:p>
        </p:txBody>
      </p:sp>
      <p:sp>
        <p:nvSpPr>
          <p:cNvPr id="4" name="New Shape"/>
          <p:cNvSpPr>
            <a:spLocks noGrp="1"/>
          </p:cNvSpPr>
          <p:nvPr>
            <p:ph type="body" idx="2"/>
          </p:nvPr>
        </p:nvSpPr>
        <p:spPr>
          <a:xfrm>
            <a:off x="1847850" y="3860800"/>
            <a:ext cx="8496300" cy="69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4806">
                <a:solidFill>
                  <a:srgbClr val="FFFFFF"/>
                </a:solidFill>
              </a:defRPr>
            </a:lvl1pP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476250"/>
            <a:ext cx="10795000" cy="590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FFFFFF"/>
                </a:solidFill>
              </a:defRPr>
            </a:lvl1pPr>
          </a:lstStyle>
          <a:p>
            <a:pPr algn="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defTabSz="914400"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5C6E2BE8-D5B7-473C-8E00-BF694FF8EAF3}" type="datetimeFigureOut">
              <a:rPr lang="en-US"/>
              <a:pPr>
                <a:defRPr/>
              </a:pPr>
              <a:t>9/23/23</a:t>
            </a:fld>
            <a:endParaRPr lang="en-US" dirty="0"/>
          </a:p>
        </p:txBody>
      </p:sp>
      <p:sp>
        <p:nvSpPr>
          <p:cNvPr id="3" name="Footer Placeholder 2"/>
          <p:cNvSpPr>
            <a:spLocks noGrp="1"/>
          </p:cNvSpPr>
          <p:nvPr>
            <p:ph type="ftr" sz="quarter" idx="11"/>
          </p:nvPr>
        </p:nvSpPr>
        <p:spPr/>
        <p:txBody>
          <a:bodyPr/>
          <a:lstStyle>
            <a:lvl1pPr defTabSz="914400"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4" name="Slide Number Placeholder 3"/>
          <p:cNvSpPr>
            <a:spLocks noGrp="1"/>
          </p:cNvSpPr>
          <p:nvPr>
            <p:ph type="sldNum" sz="quarter" idx="12"/>
          </p:nvPr>
        </p:nvSpPr>
        <p:spPr/>
        <p:txBody>
          <a:bodyPr/>
          <a:lstStyle>
            <a:lvl1pPr defTabSz="914400"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9D6E17F6-1FDC-4EC8-8ED2-65012186BFC9}" type="slidenum">
              <a:rPr lang="en-US"/>
              <a:pPr>
                <a:defRPr/>
              </a:pPr>
              <a:t>‹#›</a:t>
            </a:fld>
            <a:endParaRPr lang="en-US" dirty="0"/>
          </a:p>
        </p:txBody>
      </p:sp>
    </p:spTree>
    <p:extLst>
      <p:ext uri="{BB962C8B-B14F-4D97-AF65-F5344CB8AC3E}">
        <p14:creationId xmlns:p14="http://schemas.microsoft.com/office/powerpoint/2010/main" val="1388209450"/>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endParaRPr/>
          </a:p>
        </p:txBody>
      </p:sp>
      <p:sp>
        <p:nvSpPr>
          <p:cNvPr id="4" name="New Shape"/>
          <p:cNvSpPr>
            <a:spLocks noGrp="1"/>
          </p:cNvSpPr>
          <p:nvPr>
            <p:ph type="body" idx="2"/>
          </p:nvPr>
        </p:nvSpPr>
        <p:spPr>
          <a:xfrm>
            <a:off x="10026649" y="5562600"/>
            <a:ext cx="1447800" cy="5207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endParaRPr/>
          </a:p>
        </p:txBody>
      </p:sp>
      <p:sp>
        <p:nvSpPr>
          <p:cNvPr id="4" name="New Shape"/>
          <p:cNvSpPr>
            <a:spLocks noGrp="1"/>
          </p:cNvSpPr>
          <p:nvPr>
            <p:ph type="body" idx="2"/>
          </p:nvPr>
        </p:nvSpPr>
        <p:spPr>
          <a:xfrm>
            <a:off x="10026649" y="5562600"/>
            <a:ext cx="1447800" cy="5207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66750" y="1746249"/>
            <a:ext cx="10858500" cy="11747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7420">
                <a:solidFill>
                  <a:srgbClr val="FFFFFF"/>
                </a:solidFill>
              </a:defRPr>
            </a:lvl1pPr>
          </a:lstStyle>
          <a:p>
            <a:pPr algn="ctr"/>
            <a:endParaRPr/>
          </a:p>
        </p:txBody>
      </p:sp>
      <p:sp>
        <p:nvSpPr>
          <p:cNvPr id="3" name="New Shape"/>
          <p:cNvSpPr>
            <a:spLocks noGrp="1"/>
          </p:cNvSpPr>
          <p:nvPr>
            <p:ph type="body" idx="1"/>
          </p:nvPr>
        </p:nvSpPr>
        <p:spPr>
          <a:xfrm>
            <a:off x="1301750" y="3111499"/>
            <a:ext cx="9588500" cy="82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4386">
                <a:solidFill>
                  <a:srgbClr val="FFFFFF"/>
                </a:solidFill>
              </a:defRPr>
            </a:lvl1pPr>
          </a:lstStyle>
          <a:p>
            <a:pPr algn="ct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endParaRPr/>
          </a:p>
        </p:txBody>
      </p:sp>
      <p:sp>
        <p:nvSpPr>
          <p:cNvPr id="4" name="New Shape"/>
          <p:cNvSpPr>
            <a:spLocks noGrp="1"/>
          </p:cNvSpPr>
          <p:nvPr>
            <p:ph type="body" idx="2"/>
          </p:nvPr>
        </p:nvSpPr>
        <p:spPr>
          <a:xfrm>
            <a:off x="10026649" y="5562600"/>
            <a:ext cx="1447800" cy="5207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66750" y="1746249"/>
            <a:ext cx="10858500" cy="11747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7420">
                <a:solidFill>
                  <a:srgbClr val="FFFFFF"/>
                </a:solidFill>
              </a:defRPr>
            </a:lvl1pPr>
          </a:lstStyle>
          <a:p>
            <a:pPr algn="ctr"/>
            <a:endParaRPr/>
          </a:p>
        </p:txBody>
      </p:sp>
      <p:sp>
        <p:nvSpPr>
          <p:cNvPr id="3" name="New Shape"/>
          <p:cNvSpPr>
            <a:spLocks noGrp="1"/>
          </p:cNvSpPr>
          <p:nvPr>
            <p:ph type="body" idx="1"/>
          </p:nvPr>
        </p:nvSpPr>
        <p:spPr>
          <a:xfrm>
            <a:off x="1301750" y="3111499"/>
            <a:ext cx="9588500" cy="82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4386">
                <a:solidFill>
                  <a:srgbClr val="FFFFFF"/>
                </a:solidFill>
              </a:defRPr>
            </a:lvl1pPr>
          </a:lstStyle>
          <a:p>
            <a:pPr algn="ct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endParaRPr/>
          </a:p>
        </p:txBody>
      </p:sp>
      <p:sp>
        <p:nvSpPr>
          <p:cNvPr id="4" name="New Shape"/>
          <p:cNvSpPr>
            <a:spLocks noGrp="1"/>
          </p:cNvSpPr>
          <p:nvPr>
            <p:ph type="body" idx="2"/>
          </p:nvPr>
        </p:nvSpPr>
        <p:spPr>
          <a:xfrm>
            <a:off x="10026649" y="5562600"/>
            <a:ext cx="1447800" cy="5207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66750" y="1746249"/>
            <a:ext cx="10858500" cy="11747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7420">
                <a:solidFill>
                  <a:srgbClr val="FFFFFF"/>
                </a:solidFill>
              </a:defRPr>
            </a:lvl1pPr>
          </a:lstStyle>
          <a:p>
            <a:pPr algn="ctr"/>
            <a:endParaRPr/>
          </a:p>
        </p:txBody>
      </p:sp>
      <p:sp>
        <p:nvSpPr>
          <p:cNvPr id="3" name="New Shape"/>
          <p:cNvSpPr>
            <a:spLocks noGrp="1"/>
          </p:cNvSpPr>
          <p:nvPr>
            <p:ph type="body" idx="1"/>
          </p:nvPr>
        </p:nvSpPr>
        <p:spPr>
          <a:xfrm>
            <a:off x="1301750" y="3111499"/>
            <a:ext cx="9588500" cy="82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4386">
                <a:solidFill>
                  <a:srgbClr val="FFFFFF"/>
                </a:solidFill>
              </a:defRPr>
            </a:lvl1pPr>
          </a:lstStyle>
          <a:p>
            <a:pPr algn="ct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endParaRPr/>
          </a:p>
        </p:txBody>
      </p:sp>
      <p:sp>
        <p:nvSpPr>
          <p:cNvPr id="4" name="New Shape"/>
          <p:cNvSpPr>
            <a:spLocks noGrp="1"/>
          </p:cNvSpPr>
          <p:nvPr>
            <p:ph type="body" idx="2"/>
          </p:nvPr>
        </p:nvSpPr>
        <p:spPr>
          <a:xfrm>
            <a:off x="10026649" y="5562600"/>
            <a:ext cx="1447800" cy="5207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lide Master">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0476" cy="7135867"/>
          </a:xfrm>
          <a:prstGeom prst="rect">
            <a:avLst/>
          </a:prstGeom>
        </p:spPr>
      </p:pic>
      <p:pic>
        <p:nvPicPr>
          <p:cNvPr id="3" name="Picture 2">
            <a:extLst>
              <a:ext uri="{FF2B5EF4-FFF2-40B4-BE49-F238E27FC236}">
                <a16:creationId xmlns:a16="http://schemas.microsoft.com/office/drawing/2014/main" id="{7537FF86-E43A-FB87-482C-44A1B8B064C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626" y="0"/>
            <a:ext cx="12190476" cy="7135867"/>
          </a:xfrm>
          <a:prstGeom prst="rect">
            <a:avLst/>
          </a:prstGeom>
        </p:spPr>
      </p:pic>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5226" b="0" dirty="0">
                <a:solidFill>
                  <a:srgbClr val="FFFFFF"/>
                </a:solidFill>
              </a:rPr>
              <a:t>11 For I know the plans I have for you, declares the Lord, plans for welfare and not for evil, to give you a future and a hope.</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a:solidFill>
                  <a:srgbClr val="FFFFFF"/>
                </a:solidFill>
              </a:rPr>
              <a:t>Jeremiah 29:11</a:t>
            </a:r>
          </a:p>
        </p:txBody>
      </p:sp>
      <p:sp>
        <p:nvSpPr>
          <p:cNvPr id="4" name="New Shape"/>
          <p:cNvSpPr>
            <a:spLocks noGrp="1"/>
          </p:cNvSpPr>
          <p:nvPr>
            <p:ph type="body" idx="2"/>
          </p:nvPr>
        </p:nvSpPr>
        <p:spPr>
          <a:xfrm>
            <a:off x="10026649" y="5562600"/>
            <a:ext cx="1447800" cy="5207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476250"/>
            <a:ext cx="10795000" cy="590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FFFFFF"/>
                </a:solidFill>
              </a:defRPr>
            </a:lvl1pPr>
          </a:lstStyle>
          <a:p>
            <a:pPr algn="l"/>
            <a:r>
              <a:rPr sz="7200" b="0" dirty="0">
                <a:solidFill>
                  <a:srgbClr val="FFFFFF"/>
                </a:solidFill>
              </a:rPr>
              <a:t>Poem: Trust in the Lord</a:t>
            </a:r>
            <a:endParaRPr lang="en-US" sz="7200" b="0" dirty="0">
              <a:solidFill>
                <a:srgbClr val="FFFFFF"/>
              </a:solidFill>
            </a:endParaRPr>
          </a:p>
          <a:p>
            <a:pPr algn="l"/>
            <a:r>
              <a:rPr sz="3920" b="0" dirty="0">
                <a:solidFill>
                  <a:srgbClr val="FFFFFF"/>
                </a:solidFill>
              </a:rPr>
              <a:t>
</a:t>
            </a:r>
            <a:r>
              <a:rPr sz="5400" b="0" dirty="0">
                <a:solidFill>
                  <a:srgbClr val="FFFFFF"/>
                </a:solidFill>
              </a:rPr>
              <a:t>In the stillness of the night, beneath the twinkling star so bright,</a:t>
            </a:r>
            <a:endParaRPr sz="3920" b="0" dirty="0">
              <a:solidFill>
                <a:srgbClr val="FFFFFF"/>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idx="1"/>
          </p:nvPr>
        </p:nvSpPr>
        <p:spPr>
          <a:xfrm>
            <a:off x="698500" y="476250"/>
            <a:ext cx="10795000" cy="590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FFFFFF"/>
                </a:solidFill>
              </a:defRPr>
            </a:lvl1pPr>
          </a:lstStyle>
          <a:p>
            <a:pPr algn="l"/>
            <a:r>
              <a:rPr sz="5400" b="0" dirty="0">
                <a:solidFill>
                  <a:srgbClr val="FFFFFF"/>
                </a:solidFill>
              </a:rPr>
              <a:t>A </a:t>
            </a:r>
            <a:r>
              <a:rPr sz="7200" b="0" u="sng" dirty="0">
                <a:solidFill>
                  <a:srgbClr val="FFFFFF"/>
                </a:solidFill>
              </a:rPr>
              <a:t>peace</a:t>
            </a:r>
            <a:r>
              <a:rPr sz="5400" b="0" dirty="0">
                <a:solidFill>
                  <a:srgbClr val="FFFFFF"/>
                </a:solidFill>
              </a:rPr>
              <a:t> descends, pure and divine,
When we let </a:t>
            </a:r>
            <a:r>
              <a:rPr lang="en-US" sz="5400" b="0" dirty="0">
                <a:solidFill>
                  <a:srgbClr val="FFFFFF"/>
                </a:solidFill>
              </a:rPr>
              <a:t>go and</a:t>
            </a:r>
            <a:r>
              <a:rPr sz="5400" b="0" dirty="0">
                <a:solidFill>
                  <a:srgbClr val="FFFFFF"/>
                </a:solidFill>
              </a:rPr>
              <a:t> let God's love shine.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idx="2"/>
          </p:nvPr>
        </p:nvSpPr>
        <p:spPr>
          <a:xfrm>
            <a:off x="698500" y="476250"/>
            <a:ext cx="10795000" cy="590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FFFFFF"/>
                </a:solidFill>
              </a:defRPr>
            </a:lvl1pPr>
          </a:lstStyle>
          <a:p>
            <a:pPr algn="l"/>
            <a:r>
              <a:rPr sz="5400" b="0" dirty="0">
                <a:solidFill>
                  <a:srgbClr val="FFFFFF"/>
                </a:solidFill>
              </a:rPr>
              <a:t>Fear not the storm or the morrow's decision,
The Lord is our shepherd, we shall not lack </a:t>
            </a:r>
            <a:r>
              <a:rPr sz="7200" b="0" u="sng" dirty="0">
                <a:solidFill>
                  <a:srgbClr val="FFFFFF"/>
                </a:solidFill>
              </a:rPr>
              <a:t>provision</a:t>
            </a:r>
            <a:r>
              <a:rPr sz="5400" b="0" dirty="0">
                <a:solidFill>
                  <a:srgbClr val="FFFFFF"/>
                </a:solidFill>
              </a:rPr>
              <a: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idx="3"/>
          </p:nvPr>
        </p:nvSpPr>
        <p:spPr>
          <a:xfrm>
            <a:off x="698500" y="476250"/>
            <a:ext cx="10795000" cy="590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FFFFFF"/>
                </a:solidFill>
              </a:defRPr>
            </a:lvl1pPr>
          </a:lstStyle>
          <a:p>
            <a:pPr algn="l"/>
            <a:r>
              <a:rPr sz="5400" b="0" dirty="0">
                <a:solidFill>
                  <a:srgbClr val="FFFFFF"/>
                </a:solidFill>
              </a:rPr>
              <a:t>Guided through trials, in joy and in pain,
In His </a:t>
            </a:r>
            <a:r>
              <a:rPr sz="7200" b="0" u="sng" dirty="0">
                <a:solidFill>
                  <a:srgbClr val="FFFFFF"/>
                </a:solidFill>
              </a:rPr>
              <a:t>purpose</a:t>
            </a:r>
            <a:r>
              <a:rPr sz="5400" b="0" dirty="0">
                <a:solidFill>
                  <a:srgbClr val="FFFFFF"/>
                </a:solidFill>
              </a:rPr>
              <a:t>, our life gains meaning, not in vain.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idx="4"/>
          </p:nvPr>
        </p:nvSpPr>
        <p:spPr>
          <a:xfrm>
            <a:off x="698500" y="476250"/>
            <a:ext cx="10795000" cy="590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FFFFFF"/>
                </a:solidFill>
              </a:defRPr>
            </a:lvl1pPr>
          </a:lstStyle>
          <a:p>
            <a:pPr algn="l"/>
            <a:r>
              <a:rPr lang="en-US" sz="5400" b="0" dirty="0">
                <a:solidFill>
                  <a:srgbClr val="FFFFFF"/>
                </a:solidFill>
              </a:rPr>
              <a:t>So,</a:t>
            </a:r>
            <a:r>
              <a:rPr sz="5400" b="0" dirty="0">
                <a:solidFill>
                  <a:srgbClr val="FFFFFF"/>
                </a:solidFill>
              </a:rPr>
              <a:t> </a:t>
            </a:r>
            <a:r>
              <a:rPr sz="7200" b="0" u="sng" dirty="0">
                <a:solidFill>
                  <a:srgbClr val="FFFFFF"/>
                </a:solidFill>
              </a:rPr>
              <a:t>trust</a:t>
            </a:r>
            <a:r>
              <a:rPr sz="5400" b="0" dirty="0">
                <a:solidFill>
                  <a:srgbClr val="FFFFFF"/>
                </a:solidFill>
              </a:rPr>
              <a:t> in the Lord, mind, heart, and soul,
He'll fill you up, for He's the one in control.</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A screenshot of a bible&#10;&#10;Description automatically generated">
            <a:extLst>
              <a:ext uri="{FF2B5EF4-FFF2-40B4-BE49-F238E27FC236}">
                <a16:creationId xmlns:a16="http://schemas.microsoft.com/office/drawing/2014/main" id="{380C983C-0F9D-7932-A440-79C9527CF37E}"/>
              </a:ext>
            </a:extLst>
          </p:cNvPr>
          <p:cNvPicPr>
            <a:picLocks noChangeAspect="1"/>
          </p:cNvPicPr>
          <p:nvPr/>
        </p:nvPicPr>
        <p:blipFill rotWithShape="1">
          <a:blip r:embed="rId2">
            <a:extLst>
              <a:ext uri="{28A0092B-C50C-407E-A947-70E740481C1C}">
                <a14:useLocalDpi xmlns:a14="http://schemas.microsoft.com/office/drawing/2010/main" val="0"/>
              </a:ext>
            </a:extLst>
          </a:blip>
          <a:srcRect b="19"/>
          <a:stretch/>
        </p:blipFill>
        <p:spPr>
          <a:xfrm>
            <a:off x="0" y="0"/>
            <a:ext cx="12192000" cy="6858000"/>
          </a:xfrm>
          <a:prstGeom prst="rect">
            <a:avLst/>
          </a:prstGeom>
        </p:spPr>
      </p:pic>
    </p:spTree>
    <p:extLst>
      <p:ext uri="{BB962C8B-B14F-4D97-AF65-F5344CB8AC3E}">
        <p14:creationId xmlns:p14="http://schemas.microsoft.com/office/powerpoint/2010/main" val="577552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1123949"/>
            <a:ext cx="10795000" cy="2638753"/>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8306">
                <a:solidFill>
                  <a:srgbClr val="FFFFFF"/>
                </a:solidFill>
              </a:defRPr>
            </a:lvl1pPr>
          </a:lstStyle>
          <a:p>
            <a:pPr algn="ctr"/>
            <a:r>
              <a:rPr sz="8306" b="0" dirty="0">
                <a:solidFill>
                  <a:srgbClr val="FFFFFF"/>
                </a:solidFill>
              </a:rPr>
              <a:t>Why We Should Trust in the Lord</a:t>
            </a:r>
          </a:p>
        </p:txBody>
      </p:sp>
      <p:sp>
        <p:nvSpPr>
          <p:cNvPr id="4" name="New Shape"/>
          <p:cNvSpPr>
            <a:spLocks noGrp="1"/>
          </p:cNvSpPr>
          <p:nvPr>
            <p:ph type="body" idx="2"/>
          </p:nvPr>
        </p:nvSpPr>
        <p:spPr>
          <a:xfrm>
            <a:off x="1847850" y="3860800"/>
            <a:ext cx="8496300" cy="69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fontScale="92500" lnSpcReduction="10000"/>
          </a:bodyPr>
          <a:lstStyle>
            <a:lvl1pPr algn="ctr">
              <a:defRPr sz="4806">
                <a:solidFill>
                  <a:srgbClr val="FFFFFF"/>
                </a:solidFill>
              </a:defRPr>
            </a:lvl1pPr>
          </a:lstStyle>
          <a:p>
            <a:pPr algn="ctr"/>
            <a:r>
              <a:rPr sz="4806" b="0">
                <a:solidFill>
                  <a:srgbClr val="FFFFFF"/>
                </a:solidFill>
              </a:rPr>
              <a:t>Jeremiah 17:7-8</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246555" y="187654"/>
            <a:ext cx="11698890" cy="5790542"/>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Autofit/>
          </a:bodyPr>
          <a:lstStyle>
            <a:lvl1pPr algn="l">
              <a:defRPr sz="5226">
                <a:solidFill>
                  <a:srgbClr val="FFFFFF"/>
                </a:solidFill>
              </a:defRPr>
            </a:lvl1pPr>
          </a:lstStyle>
          <a:p>
            <a:pPr algn="l"/>
            <a:r>
              <a:rPr sz="4400" b="0" baseline="30000" dirty="0">
                <a:solidFill>
                  <a:srgbClr val="FFFFFF"/>
                </a:solidFill>
              </a:rPr>
              <a:t>7</a:t>
            </a:r>
            <a:r>
              <a:rPr sz="4400" b="0" dirty="0">
                <a:solidFill>
                  <a:srgbClr val="FFFFFF"/>
                </a:solidFill>
              </a:rPr>
              <a:t> “Blessed is the man who trusts in the Lord, 
whose trust is the Lord. 
</a:t>
            </a:r>
            <a:r>
              <a:rPr sz="4400" b="0" baseline="30000" dirty="0">
                <a:solidFill>
                  <a:srgbClr val="FFFFFF"/>
                </a:solidFill>
              </a:rPr>
              <a:t>8</a:t>
            </a:r>
            <a:r>
              <a:rPr sz="4400" b="0" dirty="0">
                <a:solidFill>
                  <a:srgbClr val="FFFFFF"/>
                </a:solidFill>
              </a:rPr>
              <a:t> He is like a tree planted by water, 
that sends out its roots by the stream, 
and does not fear when heat comes, 
for its leaves remain green, 
and is not anxious in the year of drought, 
for it does not cease to bear fruit.”</a:t>
            </a:r>
          </a:p>
        </p:txBody>
      </p:sp>
      <p:sp>
        <p:nvSpPr>
          <p:cNvPr id="3" name="New Shape"/>
          <p:cNvSpPr>
            <a:spLocks noGrp="1"/>
          </p:cNvSpPr>
          <p:nvPr>
            <p:ph type="body" idx="1"/>
          </p:nvPr>
        </p:nvSpPr>
        <p:spPr>
          <a:xfrm>
            <a:off x="246555" y="5978196"/>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dirty="0">
                <a:solidFill>
                  <a:srgbClr val="FFFFFF"/>
                </a:solidFill>
              </a:rPr>
              <a:t>Jeremiah 17:7–8</a:t>
            </a:r>
          </a:p>
        </p:txBody>
      </p:sp>
      <p:sp>
        <p:nvSpPr>
          <p:cNvPr id="4" name="New Shape"/>
          <p:cNvSpPr>
            <a:spLocks noGrp="1"/>
          </p:cNvSpPr>
          <p:nvPr>
            <p:ph type="body" idx="2"/>
          </p:nvPr>
        </p:nvSpPr>
        <p:spPr>
          <a:xfrm>
            <a:off x="10026649" y="5562600"/>
            <a:ext cx="1447800" cy="5207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5226" b="0" dirty="0">
                <a:solidFill>
                  <a:srgbClr val="FFFFFF"/>
                </a:solidFill>
              </a:rPr>
              <a:t>5 Trust in the Lord with all your heart, 
and do not lean on your own understanding.</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a:solidFill>
                  <a:srgbClr val="FFFFFF"/>
                </a:solidFill>
              </a:rPr>
              <a:t>Proverbs 3:5</a:t>
            </a:r>
          </a:p>
        </p:txBody>
      </p:sp>
      <p:sp>
        <p:nvSpPr>
          <p:cNvPr id="4" name="New Shape"/>
          <p:cNvSpPr>
            <a:spLocks noGrp="1"/>
          </p:cNvSpPr>
          <p:nvPr>
            <p:ph type="body" idx="2"/>
          </p:nvPr>
        </p:nvSpPr>
        <p:spPr>
          <a:xfrm>
            <a:off x="10026649" y="5562600"/>
            <a:ext cx="1447800" cy="5207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66750" y="1746249"/>
            <a:ext cx="10858500" cy="11747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lnSpcReduction="10000"/>
          </a:bodyPr>
          <a:lstStyle>
            <a:lvl1pPr algn="ctr">
              <a:defRPr sz="7420">
                <a:solidFill>
                  <a:srgbClr val="FFFFFF"/>
                </a:solidFill>
              </a:defRPr>
            </a:lvl1pPr>
          </a:lstStyle>
          <a:p>
            <a:pPr algn="ctr"/>
            <a:r>
              <a:rPr sz="7420" b="0">
                <a:solidFill>
                  <a:srgbClr val="FFFFFF"/>
                </a:solidFill>
              </a:rPr>
              <a:t>Trust brings Peace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Autofit/>
          </a:bodyPr>
          <a:lstStyle>
            <a:lvl1pPr algn="l">
              <a:defRPr sz="5226">
                <a:solidFill>
                  <a:srgbClr val="FFFFFF"/>
                </a:solidFill>
              </a:defRPr>
            </a:lvl1pPr>
          </a:lstStyle>
          <a:p>
            <a:pPr algn="l"/>
            <a:r>
              <a:rPr sz="4000" b="0" dirty="0">
                <a:solidFill>
                  <a:srgbClr val="FFFFFF"/>
                </a:solidFill>
              </a:rPr>
              <a:t>6 do not be anxious about anything, but in everything by prayer and supplication with thanksgiving let your requests be made known to God. 7 And the peace of God, which surpasses all understanding, will guard your hearts and your minds in Christ Jesus.</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a:solidFill>
                  <a:srgbClr val="FFFFFF"/>
                </a:solidFill>
              </a:rPr>
              <a:t>Philippians 4:6–7</a:t>
            </a:r>
          </a:p>
        </p:txBody>
      </p:sp>
      <p:sp>
        <p:nvSpPr>
          <p:cNvPr id="4" name="New Shape"/>
          <p:cNvSpPr>
            <a:spLocks noGrp="1"/>
          </p:cNvSpPr>
          <p:nvPr>
            <p:ph type="body" idx="2"/>
          </p:nvPr>
        </p:nvSpPr>
        <p:spPr>
          <a:xfrm>
            <a:off x="10026649" y="5562600"/>
            <a:ext cx="1447800" cy="5207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66750" y="1746249"/>
            <a:ext cx="10858500" cy="11747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lnSpcReduction="10000"/>
          </a:bodyPr>
          <a:lstStyle>
            <a:lvl1pPr algn="ctr">
              <a:defRPr sz="7420">
                <a:solidFill>
                  <a:srgbClr val="FFFFFF"/>
                </a:solidFill>
              </a:defRPr>
            </a:lvl1pPr>
          </a:lstStyle>
          <a:p>
            <a:pPr algn="ctr"/>
            <a:r>
              <a:rPr sz="7420" b="0">
                <a:solidFill>
                  <a:srgbClr val="FFFFFF"/>
                </a:solidFill>
              </a:rPr>
              <a:t>Trust brings Provision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5226" b="0" dirty="0">
                <a:solidFill>
                  <a:srgbClr val="FFFFFF"/>
                </a:solidFill>
              </a:rPr>
              <a:t>19 And my God will supply every need of yours according to his riches in glory in Christ Jesus.</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a:solidFill>
                  <a:srgbClr val="FFFFFF"/>
                </a:solidFill>
              </a:rPr>
              <a:t>Philippians 4:19</a:t>
            </a:r>
          </a:p>
        </p:txBody>
      </p:sp>
      <p:sp>
        <p:nvSpPr>
          <p:cNvPr id="4" name="New Shape"/>
          <p:cNvSpPr>
            <a:spLocks noGrp="1"/>
          </p:cNvSpPr>
          <p:nvPr>
            <p:ph type="body" idx="2"/>
          </p:nvPr>
        </p:nvSpPr>
        <p:spPr>
          <a:xfrm>
            <a:off x="10026649" y="5562600"/>
            <a:ext cx="1447800" cy="5207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66750" y="1746249"/>
            <a:ext cx="10858500" cy="11747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lnSpcReduction="10000"/>
          </a:bodyPr>
          <a:lstStyle>
            <a:lvl1pPr algn="ctr">
              <a:defRPr sz="7420">
                <a:solidFill>
                  <a:srgbClr val="FFFFFF"/>
                </a:solidFill>
              </a:defRPr>
            </a:lvl1pPr>
          </a:lstStyle>
          <a:p>
            <a:pPr algn="ctr"/>
            <a:r>
              <a:rPr sz="7420" b="0">
                <a:solidFill>
                  <a:srgbClr val="FFFFFF"/>
                </a:solidFill>
              </a:rPr>
              <a:t>Trust brings Purpose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
        <a:ea typeface=""/>
        <a:cs typeface=""/>
      </a:majorFont>
      <a:minorFont>
        <a:latin typeface=""/>
        <a:ea typeface=""/>
        <a:cs typeface=""/>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noFill/>
        <a:pattFill/>
        <a:grpFill/>
      </a:fillStyleLst>
      <a:lnStyleLst>
        <a:ln w="9525" cap="flat" cmpd="sng" algn="ctr">
          <a:solidFill>
            <a:schemeClr val="phClr">
              <a:shade val="95000"/>
              <a:satMod val="105000"/>
            </a:schemeClr>
          </a:solidFill>
          <a:prstDash val="solid"/>
        </a:ln>
        <a:ln w="9525" cap="flat" cmpd="sng" algn="ctr">
          <a:solidFill>
            <a:schemeClr val="phClr">
              <a:shade val="95000"/>
              <a:satMod val="105000"/>
            </a:schemeClr>
          </a:solidFill>
          <a:prstDash val="solid"/>
        </a:ln>
        <a:ln w="9525" cap="flat" cmpd="sng" algn="ctr">
          <a:solidFill>
            <a:schemeClr val="phClr">
              <a:shade val="95000"/>
              <a:satMod val="105000"/>
            </a:scheme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0000" dir="5400000" rotWithShape="0">
              <a:srgbClr val="000000">
                <a:alpha val="38000"/>
              </a:srgbClr>
            </a:outerShdw>
          </a:effectLst>
        </a:effectStyle>
        <a:effectStyle>
          <a:effectLst>
            <a:outerShdw blurRad="40000" dist="20000" dir="5400000" rotWithShape="0">
              <a:srgbClr val="000000">
                <a:alpha val="38000"/>
              </a:srgbClr>
            </a:outerShdw>
          </a:effectLst>
        </a:effectStyle>
      </a:effectStyleLst>
      <a:bgFillStyleLst>
        <a:solidFill>
          <a:schemeClr val="phClr"/>
        </a:solidFill>
        <a:gradFill>
          <a:gsLst>
            <a:gs pos="0">
              <a:schemeClr val="phClr">
                <a:tint val="50000"/>
                <a:satMod val="300000"/>
              </a:schemeClr>
            </a:gs>
            <a:gs pos="0">
              <a:schemeClr val="phClr">
                <a:tint val="50000"/>
                <a:satMod val="300000"/>
              </a:schemeClr>
            </a:gs>
            <a:gs pos="0">
              <a:schemeClr val="phClr">
                <a:tint val="50000"/>
                <a:satMod val="300000"/>
              </a:schemeClr>
            </a:gs>
          </a:gsLst>
          <a:lin ang="16200000" scaled="1"/>
        </a:gradFill>
        <a:gradFill>
          <a:gsLst>
            <a:gs pos="0">
              <a:schemeClr val="phClr">
                <a:tint val="50000"/>
                <a:satMod val="300000"/>
              </a:schemeClr>
            </a:gs>
            <a:gs pos="0">
              <a:schemeClr val="phClr">
                <a:tint val="50000"/>
                <a:satMod val="300000"/>
              </a:schemeClr>
            </a:gs>
          </a:gsLst>
          <a:lin ang="16200000" scaled="1"/>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344</Words>
  <Application>Microsoft Macintosh PowerPoint</Application>
  <PresentationFormat>Widescreen</PresentationFormat>
  <Paragraphs>26</Paragraphs>
  <Slides>16</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16</vt:i4>
      </vt:variant>
    </vt:vector>
  </HeadingPairs>
  <TitlesOfParts>
    <vt:vector size="18" baseType="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Barry Johnson</cp:lastModifiedBy>
  <cp:revision>3</cp:revision>
  <dcterms:modified xsi:type="dcterms:W3CDTF">2023-09-24T02:25:32Z</dcterms:modified>
</cp:coreProperties>
</file>