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bmp" ContentType="image/bmp"/>
  <Default Extension="rels" ContentType="application/vnd.openxmlformats-package.relationships+xml"/>
  <Override PartName="/ppt/presProps.xml" ContentType="application/vnd.openxmlformats-officedocument.presentationml.presProps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Masters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e23c510b1fef4c2a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</p:sldIdLst>
  <p:sldSz cx="12192000" cy="6858000" type="screen16x9"/>
  <p:notesSz cx="12192000" cy="6858000"/>
  <p:defaultTextStyle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d43d07a5adeb4d8a" /><Relationship Type="http://schemas.openxmlformats.org/officeDocument/2006/relationships/slideMaster" Target="/ppt/slideMasters/slideMaster1.xml" Id="rId1" /><Relationship Type="http://schemas.openxmlformats.org/officeDocument/2006/relationships/slide" Target="/ppt/slides/slide1.xml" Id="rId2" /><Relationship Type="http://schemas.openxmlformats.org/officeDocument/2006/relationships/slide" Target="/ppt/slides/slide2.xml" Id="rId3" /><Relationship Type="http://schemas.openxmlformats.org/officeDocument/2006/relationships/slide" Target="/ppt/slides/slide3.xml" Id="rId4" /><Relationship Type="http://schemas.openxmlformats.org/officeDocument/2006/relationships/slide" Target="/ppt/slides/slide4.xml" Id="rId5" /><Relationship Type="http://schemas.openxmlformats.org/officeDocument/2006/relationships/slide" Target="/ppt/slides/slide5.xml" Id="rId6" /><Relationship Type="http://schemas.openxmlformats.org/officeDocument/2006/relationships/slide" Target="/ppt/slides/slide6.xml" Id="rId7" /><Relationship Type="http://schemas.openxmlformats.org/officeDocument/2006/relationships/slide" Target="/ppt/slides/slide7.xml" Id="rId8" /><Relationship Type="http://schemas.openxmlformats.org/officeDocument/2006/relationships/slide" Target="/ppt/slides/slide8.xml" Id="rId9" /><Relationship Type="http://schemas.openxmlformats.org/officeDocument/2006/relationships/slide" Target="/ppt/slides/slide9.xml" Id="rId10" /><Relationship Type="http://schemas.openxmlformats.org/officeDocument/2006/relationships/slide" Target="/ppt/slides/slide10.xml" Id="rId11" /><Relationship Type="http://schemas.openxmlformats.org/officeDocument/2006/relationships/slide" Target="/ppt/slides/slide11.xml" Id="rId12" /><Relationship Type="http://schemas.openxmlformats.org/officeDocument/2006/relationships/slide" Target="/ppt/slides/slide12.xml" Id="rId13" /><Relationship Type="http://schemas.openxmlformats.org/officeDocument/2006/relationships/slide" Target="/ppt/slides/slide13.xml" Id="rId14" /><Relationship Type="http://schemas.openxmlformats.org/officeDocument/2006/relationships/slide" Target="/ppt/slides/slide14.xml" Id="rId15" /><Relationship Type="http://schemas.openxmlformats.org/officeDocument/2006/relationships/slide" Target="/ppt/slides/slide15.xml" Id="rId16" /><Relationship Type="http://schemas.openxmlformats.org/officeDocument/2006/relationships/slide" Target="/ppt/slides/slide16.xml" Id="rId17" /><Relationship Type="http://schemas.openxmlformats.org/officeDocument/2006/relationships/slide" Target="/ppt/slides/slide17.xml" Id="rId18" /><Relationship Type="http://schemas.openxmlformats.org/officeDocument/2006/relationships/slide" Target="/ppt/slides/slide18.xml" Id="rId19" /><Relationship Type="http://schemas.openxmlformats.org/officeDocument/2006/relationships/slide" Target="/ppt/slides/slide19.xml" Id="rId20" /><Relationship Type="http://schemas.openxmlformats.org/officeDocument/2006/relationships/slide" Target="/ppt/slides/slide20.xml" Id="rId21" /><Relationship Type="http://schemas.openxmlformats.org/officeDocument/2006/relationships/slide" Target="/ppt/slides/slide21.xml" Id="rId22" /><Relationship Type="http://schemas.openxmlformats.org/officeDocument/2006/relationships/slide" Target="/ppt/slides/slide22.xml" Id="rId23" /><Relationship Type="http://schemas.openxmlformats.org/officeDocument/2006/relationships/slide" Target="/ppt/slides/slide23.xml" Id="rId24" /><Relationship Type="http://schemas.openxmlformats.org/officeDocument/2006/relationships/slide" Target="/ppt/slides/slide24.xml" Id="rId25" /><Relationship Type="http://schemas.openxmlformats.org/officeDocument/2006/relationships/slide" Target="/ppt/slides/slide25.xml" Id="rId26" /><Relationship Type="http://schemas.openxmlformats.org/officeDocument/2006/relationships/slide" Target="/ppt/slides/slide26.xml" Id="rId27" /><Relationship Type="http://schemas.openxmlformats.org/officeDocument/2006/relationships/slide" Target="/ppt/slides/slide27.xml" Id="rId28" /><Relationship Type="http://schemas.openxmlformats.org/officeDocument/2006/relationships/slide" Target="/ppt/slides/slide28.xml" Id="rId29" /><Relationship Type="http://schemas.openxmlformats.org/officeDocument/2006/relationships/slide" Target="/ppt/slides/slide29.xml" Id="rId30" /><Relationship Type="http://schemas.openxmlformats.org/officeDocument/2006/relationships/slide" Target="/ppt/slides/slide30.xml" Id="rId31" /><Relationship Type="http://schemas.openxmlformats.org/officeDocument/2006/relationships/slide" Target="/ppt/slides/slide31.xml" Id="rId32" /><Relationship Type="http://schemas.openxmlformats.org/officeDocument/2006/relationships/slide" Target="/ppt/slides/slide32.xml" Id="rId33" /><Relationship Type="http://schemas.openxmlformats.org/officeDocument/2006/relationships/slide" Target="/ppt/slides/slide33.xml" Id="rId34" /><Relationship Type="http://schemas.openxmlformats.org/officeDocument/2006/relationships/slide" Target="/ppt/slides/slide34.xml" Id="rId35" /><Relationship Type="http://schemas.openxmlformats.org/officeDocument/2006/relationships/slide" Target="/ppt/slides/slide35.xml" Id="rId36" /><Relationship Type="http://schemas.openxmlformats.org/officeDocument/2006/relationships/slide" Target="/ppt/slides/slide36.xml" Id="rId37" /><Relationship Type="http://schemas.openxmlformats.org/officeDocument/2006/relationships/slide" Target="/ppt/slides/slide37.xml" Id="rId38" /><Relationship Type="http://schemas.openxmlformats.org/officeDocument/2006/relationships/slide" Target="/ppt/slides/slide38.xml" Id="rId39" /><Relationship Type="http://schemas.openxmlformats.org/officeDocument/2006/relationships/slide" Target="/ppt/slides/slide39.xml" Id="rId40" /><Relationship Type="http://schemas.openxmlformats.org/officeDocument/2006/relationships/slide" Target="/ppt/slides/slide40.xml" Id="rId41" /><Relationship Type="http://schemas.openxmlformats.org/officeDocument/2006/relationships/theme" Target="/ppt/slideMasters/theme/theme1.xml" Id="R5faa1a35e7c846dc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0" /><Relationship Type="http://schemas.openxmlformats.org/officeDocument/2006/relationships/image" Target="/ppt/media/image9.bmp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1" /><Relationship Type="http://schemas.openxmlformats.org/officeDocument/2006/relationships/image" Target="/ppt/media/image10.bmp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2" /><Relationship Type="http://schemas.openxmlformats.org/officeDocument/2006/relationships/image" Target="/ppt/media/image11.bmp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3" /><Relationship Type="http://schemas.openxmlformats.org/officeDocument/2006/relationships/image" Target="/ppt/media/image12.bmp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4" /><Relationship Type="http://schemas.openxmlformats.org/officeDocument/2006/relationships/image" Target="/ppt/media/image13.bmp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5" /><Relationship Type="http://schemas.openxmlformats.org/officeDocument/2006/relationships/image" Target="/ppt/media/image14.bmp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6" /><Relationship Type="http://schemas.openxmlformats.org/officeDocument/2006/relationships/image" Target="/ppt/media/image15.bmp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7" /><Relationship Type="http://schemas.openxmlformats.org/officeDocument/2006/relationships/image" Target="/ppt/media/image16.bmp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8" /><Relationship Type="http://schemas.openxmlformats.org/officeDocument/2006/relationships/image" Target="/ppt/media/image17.bmp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9" /><Relationship Type="http://schemas.openxmlformats.org/officeDocument/2006/relationships/image" Target="/ppt/media/image18.bmp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2" /><Relationship Type="http://schemas.openxmlformats.org/officeDocument/2006/relationships/image" Target="/ppt/media/image.bmp" Id="rId1" /></Relationships>
</file>

<file path=ppt/slideLayouts/_rels/slideLayout2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20" /><Relationship Type="http://schemas.openxmlformats.org/officeDocument/2006/relationships/image" Target="/ppt/media/image19.bmp" Id="rId1" /></Relationships>
</file>

<file path=ppt/slideLayouts/_rels/slideLayout2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21" /><Relationship Type="http://schemas.openxmlformats.org/officeDocument/2006/relationships/image" Target="/ppt/media/image20.bmp" Id="rId1" /></Relationships>
</file>

<file path=ppt/slideLayouts/_rels/slideLayout2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22" /><Relationship Type="http://schemas.openxmlformats.org/officeDocument/2006/relationships/image" Target="/ppt/media/image21.bmp" Id="rId1" /></Relationships>
</file>

<file path=ppt/slideLayouts/_rels/slideLayout2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23" /><Relationship Type="http://schemas.openxmlformats.org/officeDocument/2006/relationships/image" Target="/ppt/media/image22.bmp" Id="rId1" /></Relationships>
</file>

<file path=ppt/slideLayouts/_rels/slideLayout2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24" /><Relationship Type="http://schemas.openxmlformats.org/officeDocument/2006/relationships/image" Target="/ppt/media/image23.bmp" Id="rId1" /></Relationships>
</file>

<file path=ppt/slideLayouts/_rels/slideLayout2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25" /><Relationship Type="http://schemas.openxmlformats.org/officeDocument/2006/relationships/image" Target="/ppt/media/image24.bmp" Id="rId1" /></Relationships>
</file>

<file path=ppt/slideLayouts/_rels/slideLayout2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26" /><Relationship Type="http://schemas.openxmlformats.org/officeDocument/2006/relationships/image" Target="/ppt/media/image25.bmp" Id="rId1" /></Relationships>
</file>

<file path=ppt/slideLayouts/_rels/slideLayout2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27" /><Relationship Type="http://schemas.openxmlformats.org/officeDocument/2006/relationships/image" Target="/ppt/media/image26.bmp" Id="rId1" /></Relationships>
</file>

<file path=ppt/slideLayouts/_rels/slideLayout2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28" /><Relationship Type="http://schemas.openxmlformats.org/officeDocument/2006/relationships/image" Target="/ppt/media/image27.bmp" Id="rId1" /></Relationships>
</file>

<file path=ppt/slideLayouts/_rels/slideLayout2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29" /><Relationship Type="http://schemas.openxmlformats.org/officeDocument/2006/relationships/image" Target="/ppt/media/image28.bmp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3" /><Relationship Type="http://schemas.openxmlformats.org/officeDocument/2006/relationships/image" Target="/ppt/media/image2.bmp" Id="rId1" /></Relationships>
</file>

<file path=ppt/slideLayouts/_rels/slideLayout3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30" /><Relationship Type="http://schemas.openxmlformats.org/officeDocument/2006/relationships/image" Target="/ppt/media/image29.bmp" Id="rId1" /></Relationships>
</file>

<file path=ppt/slideLayouts/_rels/slideLayout3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31" /><Relationship Type="http://schemas.openxmlformats.org/officeDocument/2006/relationships/image" Target="/ppt/media/image30.bmp" Id="rId1" /></Relationships>
</file>

<file path=ppt/slideLayouts/_rels/slideLayout3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32" /><Relationship Type="http://schemas.openxmlformats.org/officeDocument/2006/relationships/image" Target="/ppt/media/image31.bmp" Id="rId1" /></Relationships>
</file>

<file path=ppt/slideLayouts/_rels/slideLayout3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33" /><Relationship Type="http://schemas.openxmlformats.org/officeDocument/2006/relationships/image" Target="/ppt/media/image32.bmp" Id="rId1" /></Relationships>
</file>

<file path=ppt/slideLayouts/_rels/slideLayout3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34" /><Relationship Type="http://schemas.openxmlformats.org/officeDocument/2006/relationships/image" Target="/ppt/media/image33.bmp" Id="rId1" /></Relationships>
</file>

<file path=ppt/slideLayouts/_rels/slideLayout3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35" /><Relationship Type="http://schemas.openxmlformats.org/officeDocument/2006/relationships/image" Target="/ppt/media/image34.bmp" Id="rId1" /></Relationships>
</file>

<file path=ppt/slideLayouts/_rels/slideLayout3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36" /><Relationship Type="http://schemas.openxmlformats.org/officeDocument/2006/relationships/image" Target="/ppt/media/image35.bmp" Id="rId1" /></Relationships>
</file>

<file path=ppt/slideLayouts/_rels/slideLayout3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37" /><Relationship Type="http://schemas.openxmlformats.org/officeDocument/2006/relationships/image" Target="/ppt/media/image36.bmp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4" /><Relationship Type="http://schemas.openxmlformats.org/officeDocument/2006/relationships/image" Target="/ppt/media/image3.bmp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5" /><Relationship Type="http://schemas.openxmlformats.org/officeDocument/2006/relationships/image" Target="/ppt/media/image4.bmp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6" /><Relationship Type="http://schemas.openxmlformats.org/officeDocument/2006/relationships/image" Target="/ppt/media/image5.bmp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7" /><Relationship Type="http://schemas.openxmlformats.org/officeDocument/2006/relationships/image" Target="/ppt/media/image6.bmp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8" /><Relationship Type="http://schemas.openxmlformats.org/officeDocument/2006/relationships/image" Target="/ppt/media/image7.bmp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9" /><Relationship Type="http://schemas.openxmlformats.org/officeDocument/2006/relationships/image" Target="/ppt/media/image8.bmp" Id="rId1" /></Relationships>
</file>

<file path=ppt/slideLayouts/slideLayout1.xml><?xml version="1.0" encoding="utf-8"?>
<p:sldLayout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"/>
          <p:cNvSpPr>
            <a:spLocks xmlns:a="http://schemas.openxmlformats.org/drawingml/2006/main" noGrp="1"/>
          </p:cNvSpPr>
          <p:nvPr/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endParaRPr/>
          </a:p>
        </p:txBody>
      </p:sp>
    </p:spTree>
  </p:cSld>
  <p:clrMapOvr>
    <a:masterClrMapping xmlns:a="http://schemas.openxmlformats.org/drawingml/2006/main"/>
  </p:clrMapOvr>
</p:sldLayout>
</file>

<file path=ppt/slideLayouts/slideLayout10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34999" y="952500"/>
            <a:ext cx="10858500" cy="4508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086">
                <a:solidFill>
                  <a:srgbClr val="FCEFE7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086" b="0">
                <a:solidFill>
                  <a:srgbClr val="FCEFE7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634999" y="5740400"/>
            <a:ext cx="9207500" cy="520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l">
              <a:defRPr sz="3500">
                <a:solidFill>
                  <a:srgbClr val="FFC026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500" b="0">
                <a:solidFill>
                  <a:srgbClr val="FFC026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10045699" y="5727699"/>
            <a:ext cx="1447800" cy="514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r">
              <a:defRPr sz="2193">
                <a:solidFill>
                  <a:srgbClr val="FCEFE7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2193" b="0">
                <a:solidFill>
                  <a:srgbClr val="FCEFE7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1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34999" y="952500"/>
            <a:ext cx="10858500" cy="4508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086">
                <a:solidFill>
                  <a:srgbClr val="FCEFE7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086" b="0">
                <a:solidFill>
                  <a:srgbClr val="FCEFE7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634999" y="5740400"/>
            <a:ext cx="9207500" cy="520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l">
              <a:defRPr sz="3500">
                <a:solidFill>
                  <a:srgbClr val="FFC026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500" b="0">
                <a:solidFill>
                  <a:srgbClr val="FFC026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10045699" y="5727699"/>
            <a:ext cx="1447800" cy="514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r">
              <a:defRPr sz="2193">
                <a:solidFill>
                  <a:srgbClr val="FCEFE7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2193" b="0">
                <a:solidFill>
                  <a:srgbClr val="FCEFE7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2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98500" y="666750"/>
            <a:ext cx="10795000" cy="5524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4200">
                <a:solidFill>
                  <a:srgbClr val="FCEFE7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4200" b="0">
                <a:solidFill>
                  <a:srgbClr val="FCEFE7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3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66750" y="2590800"/>
            <a:ext cx="10858500" cy="9842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7420">
                <a:solidFill>
                  <a:srgbClr val="FFC026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7420" b="0">
                <a:solidFill>
                  <a:srgbClr val="FFC026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666750" y="3727450"/>
            <a:ext cx="10858500" cy="571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386">
                <a:solidFill>
                  <a:srgbClr val="FCEFE7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386" b="0">
                <a:solidFill>
                  <a:srgbClr val="FCEFE7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4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34999" y="952500"/>
            <a:ext cx="10858500" cy="4508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086">
                <a:solidFill>
                  <a:srgbClr val="FCEFE7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086" b="0">
                <a:solidFill>
                  <a:srgbClr val="FCEFE7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634999" y="5740400"/>
            <a:ext cx="9207500" cy="520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l">
              <a:defRPr sz="3500">
                <a:solidFill>
                  <a:srgbClr val="FFC026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500" b="0">
                <a:solidFill>
                  <a:srgbClr val="FFC026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10045699" y="5727699"/>
            <a:ext cx="1447800" cy="514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r">
              <a:defRPr sz="2193">
                <a:solidFill>
                  <a:srgbClr val="FCEFE7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2193" b="0">
                <a:solidFill>
                  <a:srgbClr val="FCEFE7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5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34999" y="952500"/>
            <a:ext cx="10858500" cy="4508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086">
                <a:solidFill>
                  <a:srgbClr val="FCEFE7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086" b="0">
                <a:solidFill>
                  <a:srgbClr val="FCEFE7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634999" y="5740400"/>
            <a:ext cx="9207500" cy="520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l">
              <a:defRPr sz="3500">
                <a:solidFill>
                  <a:srgbClr val="FFC026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500" b="0">
                <a:solidFill>
                  <a:srgbClr val="FFC026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10045699" y="5727699"/>
            <a:ext cx="1447800" cy="514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r">
              <a:defRPr sz="2193">
                <a:solidFill>
                  <a:srgbClr val="FCEFE7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2193" b="0">
                <a:solidFill>
                  <a:srgbClr val="FCEFE7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6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66750" y="2590800"/>
            <a:ext cx="10858500" cy="9842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7420">
                <a:solidFill>
                  <a:srgbClr val="FFC026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7420" b="0">
                <a:solidFill>
                  <a:srgbClr val="FFC026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666750" y="3727450"/>
            <a:ext cx="10858500" cy="571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386">
                <a:solidFill>
                  <a:srgbClr val="FCEFE7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386" b="0">
                <a:solidFill>
                  <a:srgbClr val="FCEFE7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7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34999" y="952500"/>
            <a:ext cx="10858500" cy="4508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086">
                <a:solidFill>
                  <a:srgbClr val="FCEFE7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086" b="0">
                <a:solidFill>
                  <a:srgbClr val="FCEFE7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634999" y="5740400"/>
            <a:ext cx="9207500" cy="520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l">
              <a:defRPr sz="3500">
                <a:solidFill>
                  <a:srgbClr val="FFC026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500" b="0">
                <a:solidFill>
                  <a:srgbClr val="FFC026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10045699" y="5727699"/>
            <a:ext cx="1447800" cy="514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r">
              <a:defRPr sz="2193">
                <a:solidFill>
                  <a:srgbClr val="FCEFE7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2193" b="0">
                <a:solidFill>
                  <a:srgbClr val="FCEFE7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8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34999" y="952500"/>
            <a:ext cx="10858500" cy="4508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086">
                <a:solidFill>
                  <a:srgbClr val="FCEFE7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086" b="0">
                <a:solidFill>
                  <a:srgbClr val="FCEFE7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634999" y="5740400"/>
            <a:ext cx="9207500" cy="520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l">
              <a:defRPr sz="3500">
                <a:solidFill>
                  <a:srgbClr val="FFC026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500" b="0">
                <a:solidFill>
                  <a:srgbClr val="FFC026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10045699" y="5727699"/>
            <a:ext cx="1447800" cy="514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r">
              <a:defRPr sz="2193">
                <a:solidFill>
                  <a:srgbClr val="FCEFE7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2193" b="0">
                <a:solidFill>
                  <a:srgbClr val="FCEFE7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9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34999" y="952500"/>
            <a:ext cx="10858500" cy="4508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086">
                <a:solidFill>
                  <a:srgbClr val="FCEFE7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086" b="0">
                <a:solidFill>
                  <a:srgbClr val="FCEFE7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634999" y="5740400"/>
            <a:ext cx="9207500" cy="520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l">
              <a:defRPr sz="3500">
                <a:solidFill>
                  <a:srgbClr val="FFC026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500" b="0">
                <a:solidFill>
                  <a:srgbClr val="FFC026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10045699" y="5727699"/>
            <a:ext cx="1447800" cy="514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r">
              <a:defRPr sz="2193">
                <a:solidFill>
                  <a:srgbClr val="FCEFE7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2193" b="0">
                <a:solidFill>
                  <a:srgbClr val="FCEFE7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2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98500" y="1968500"/>
            <a:ext cx="10795000" cy="1143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8306">
                <a:solidFill>
                  <a:srgbClr val="FFC026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8306" b="0">
                <a:solidFill>
                  <a:srgbClr val="FFC026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698500" y="3251200"/>
            <a:ext cx="10795000" cy="717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ctr">
              <a:defRPr sz="4993">
                <a:solidFill>
                  <a:srgbClr val="FCEFE7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993" b="0">
                <a:solidFill>
                  <a:srgbClr val="FCEFE7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685800" y="4171950"/>
            <a:ext cx="10826750" cy="444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3313">
                <a:solidFill>
                  <a:srgbClr val="FCEFE7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3313" b="0">
                <a:solidFill>
                  <a:srgbClr val="FCEFE7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20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34999" y="952500"/>
            <a:ext cx="10858500" cy="4508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086">
                <a:solidFill>
                  <a:srgbClr val="FCEFE7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086" b="0">
                <a:solidFill>
                  <a:srgbClr val="FCEFE7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634999" y="5740400"/>
            <a:ext cx="9207500" cy="520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l">
              <a:defRPr sz="3500">
                <a:solidFill>
                  <a:srgbClr val="FFC026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500" b="0">
                <a:solidFill>
                  <a:srgbClr val="FFC026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10045699" y="5727699"/>
            <a:ext cx="1447800" cy="514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r">
              <a:defRPr sz="2193">
                <a:solidFill>
                  <a:srgbClr val="FCEFE7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2193" b="0">
                <a:solidFill>
                  <a:srgbClr val="FCEFE7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21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98500" y="666750"/>
            <a:ext cx="10795000" cy="5524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4200">
                <a:solidFill>
                  <a:srgbClr val="FCEFE7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4200" b="0">
                <a:solidFill>
                  <a:srgbClr val="FCEFE7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22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66750" y="2590800"/>
            <a:ext cx="10858500" cy="9842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7420">
                <a:solidFill>
                  <a:srgbClr val="FFC026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7420" b="0">
                <a:solidFill>
                  <a:srgbClr val="FFC026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666750" y="3727450"/>
            <a:ext cx="10858500" cy="571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386">
                <a:solidFill>
                  <a:srgbClr val="FCEFE7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386" b="0">
                <a:solidFill>
                  <a:srgbClr val="FCEFE7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23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98500" y="666750"/>
            <a:ext cx="10795000" cy="5524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4200">
                <a:solidFill>
                  <a:srgbClr val="FCEFE7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4200" b="0">
                <a:solidFill>
                  <a:srgbClr val="FCEFE7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24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66750" y="2590800"/>
            <a:ext cx="10858500" cy="9842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7420">
                <a:solidFill>
                  <a:srgbClr val="FFC026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7420" b="0">
                <a:solidFill>
                  <a:srgbClr val="FFC026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666750" y="3727450"/>
            <a:ext cx="10858500" cy="571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386">
                <a:solidFill>
                  <a:srgbClr val="FCEFE7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386" b="0">
                <a:solidFill>
                  <a:srgbClr val="FCEFE7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25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34999" y="952500"/>
            <a:ext cx="10858500" cy="4508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086">
                <a:solidFill>
                  <a:srgbClr val="FCEFE7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086" b="0">
                <a:solidFill>
                  <a:srgbClr val="FCEFE7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634999" y="5740400"/>
            <a:ext cx="9207500" cy="520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l">
              <a:defRPr sz="3500">
                <a:solidFill>
                  <a:srgbClr val="FFC026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500" b="0">
                <a:solidFill>
                  <a:srgbClr val="FFC026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10045699" y="5727699"/>
            <a:ext cx="1447800" cy="514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r">
              <a:defRPr sz="2193">
                <a:solidFill>
                  <a:srgbClr val="FCEFE7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2193" b="0">
                <a:solidFill>
                  <a:srgbClr val="FCEFE7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26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66750" y="2590800"/>
            <a:ext cx="10858500" cy="9842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7420">
                <a:solidFill>
                  <a:srgbClr val="FFC026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7420" b="0">
                <a:solidFill>
                  <a:srgbClr val="FFC026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666750" y="3727450"/>
            <a:ext cx="10858500" cy="571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386">
                <a:solidFill>
                  <a:srgbClr val="FCEFE7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386" b="0">
                <a:solidFill>
                  <a:srgbClr val="FCEFE7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27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34999" y="952500"/>
            <a:ext cx="10858500" cy="4508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086">
                <a:solidFill>
                  <a:srgbClr val="FCEFE7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086" b="0">
                <a:solidFill>
                  <a:srgbClr val="FCEFE7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634999" y="5740400"/>
            <a:ext cx="9207500" cy="520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l">
              <a:defRPr sz="3500">
                <a:solidFill>
                  <a:srgbClr val="FFC026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500" b="0">
                <a:solidFill>
                  <a:srgbClr val="FFC026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10045699" y="5727699"/>
            <a:ext cx="1447800" cy="514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r">
              <a:defRPr sz="2193">
                <a:solidFill>
                  <a:srgbClr val="FCEFE7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2193" b="0">
                <a:solidFill>
                  <a:srgbClr val="FCEFE7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28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66750" y="2590800"/>
            <a:ext cx="10858500" cy="9842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7420">
                <a:solidFill>
                  <a:srgbClr val="FFC026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7420" b="0">
                <a:solidFill>
                  <a:srgbClr val="FFC026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666750" y="3727450"/>
            <a:ext cx="10858500" cy="571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386">
                <a:solidFill>
                  <a:srgbClr val="FCEFE7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386" b="0">
                <a:solidFill>
                  <a:srgbClr val="FCEFE7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29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34999" y="952500"/>
            <a:ext cx="10858500" cy="4508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086">
                <a:solidFill>
                  <a:srgbClr val="FCEFE7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086" b="0">
                <a:solidFill>
                  <a:srgbClr val="FCEFE7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634999" y="5740400"/>
            <a:ext cx="9207500" cy="520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l">
              <a:defRPr sz="3500">
                <a:solidFill>
                  <a:srgbClr val="FFC026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500" b="0">
                <a:solidFill>
                  <a:srgbClr val="FFC026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10045699" y="5727699"/>
            <a:ext cx="1447800" cy="514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r">
              <a:defRPr sz="2193">
                <a:solidFill>
                  <a:srgbClr val="FCEFE7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2193" b="0">
                <a:solidFill>
                  <a:srgbClr val="FCEFE7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3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98500" y="666750"/>
            <a:ext cx="10795000" cy="5524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4200">
                <a:solidFill>
                  <a:srgbClr val="FCEFE7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4200" b="0">
                <a:solidFill>
                  <a:srgbClr val="FCEFE7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30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66750" y="2590800"/>
            <a:ext cx="10858500" cy="9842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7420">
                <a:solidFill>
                  <a:srgbClr val="FFC026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7420" b="0">
                <a:solidFill>
                  <a:srgbClr val="FFC026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666750" y="3727450"/>
            <a:ext cx="10858500" cy="571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386">
                <a:solidFill>
                  <a:srgbClr val="FCEFE7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386" b="0">
                <a:solidFill>
                  <a:srgbClr val="FCEFE7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31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34999" y="952500"/>
            <a:ext cx="10858500" cy="4508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086">
                <a:solidFill>
                  <a:srgbClr val="FCEFE7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086" b="0">
                <a:solidFill>
                  <a:srgbClr val="FCEFE7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634999" y="5740400"/>
            <a:ext cx="9207500" cy="520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l">
              <a:defRPr sz="3500">
                <a:solidFill>
                  <a:srgbClr val="FFC026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500" b="0">
                <a:solidFill>
                  <a:srgbClr val="FFC026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10045699" y="5727699"/>
            <a:ext cx="1447800" cy="514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r">
              <a:defRPr sz="2193">
                <a:solidFill>
                  <a:srgbClr val="FCEFE7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2193" b="0">
                <a:solidFill>
                  <a:srgbClr val="FCEFE7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32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66750" y="2590800"/>
            <a:ext cx="10858500" cy="9842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7420">
                <a:solidFill>
                  <a:srgbClr val="FFC026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7420" b="0">
                <a:solidFill>
                  <a:srgbClr val="FFC026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666750" y="3727450"/>
            <a:ext cx="10858500" cy="571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386">
                <a:solidFill>
                  <a:srgbClr val="FCEFE7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386" b="0">
                <a:solidFill>
                  <a:srgbClr val="FCEFE7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33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34999" y="952500"/>
            <a:ext cx="10858500" cy="4508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086">
                <a:solidFill>
                  <a:srgbClr val="FCEFE7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086" b="0">
                <a:solidFill>
                  <a:srgbClr val="FCEFE7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634999" y="5740400"/>
            <a:ext cx="9207500" cy="520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l">
              <a:defRPr sz="3500">
                <a:solidFill>
                  <a:srgbClr val="FFC026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500" b="0">
                <a:solidFill>
                  <a:srgbClr val="FFC026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10045699" y="5727699"/>
            <a:ext cx="1447800" cy="514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r">
              <a:defRPr sz="2193">
                <a:solidFill>
                  <a:srgbClr val="FCEFE7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2193" b="0">
                <a:solidFill>
                  <a:srgbClr val="FCEFE7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34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98500" y="666750"/>
            <a:ext cx="10795000" cy="5524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4200">
                <a:solidFill>
                  <a:srgbClr val="FCEFE7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4200" b="0">
                <a:solidFill>
                  <a:srgbClr val="FCEFE7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35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98500" y="666750"/>
            <a:ext cx="10795000" cy="5524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4200">
                <a:solidFill>
                  <a:srgbClr val="FCEFE7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4200" b="0">
                <a:solidFill>
                  <a:srgbClr val="FCEFE7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36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98500" y="666750"/>
            <a:ext cx="10795000" cy="5524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4200">
                <a:solidFill>
                  <a:srgbClr val="FCEFE7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4200" b="0">
                <a:solidFill>
                  <a:srgbClr val="FCEFE7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37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98500" y="666750"/>
            <a:ext cx="10795000" cy="5524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4200">
                <a:solidFill>
                  <a:srgbClr val="FCEFE7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4200" b="0">
                <a:solidFill>
                  <a:srgbClr val="FCEFE7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4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66750" y="2590800"/>
            <a:ext cx="10858500" cy="9842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7420">
                <a:solidFill>
                  <a:srgbClr val="FFC026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7420" b="0">
                <a:solidFill>
                  <a:srgbClr val="FFC026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666750" y="3727450"/>
            <a:ext cx="10858500" cy="571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386">
                <a:solidFill>
                  <a:srgbClr val="FCEFE7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386" b="0">
                <a:solidFill>
                  <a:srgbClr val="FCEFE7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5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66750" y="2590800"/>
            <a:ext cx="10858500" cy="9842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7420">
                <a:solidFill>
                  <a:srgbClr val="FFC026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7420" b="0">
                <a:solidFill>
                  <a:srgbClr val="FFC026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666750" y="3727450"/>
            <a:ext cx="10858500" cy="571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t">
            <a:normAutofit/>
          </a:bodyPr>
          <a:lstStyle xmlns:a="http://schemas.openxmlformats.org/drawingml/2006/main">
            <a:lvl1pPr algn="ctr">
              <a:defRPr sz="4386">
                <a:solidFill>
                  <a:srgbClr val="FCEFE7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4386" b="0">
                <a:solidFill>
                  <a:srgbClr val="FCEFE7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6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34999" y="952500"/>
            <a:ext cx="10858500" cy="4508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086">
                <a:solidFill>
                  <a:srgbClr val="FCEFE7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086" b="0">
                <a:solidFill>
                  <a:srgbClr val="FCEFE7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634999" y="5740400"/>
            <a:ext cx="9207500" cy="520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l">
              <a:defRPr sz="3500">
                <a:solidFill>
                  <a:srgbClr val="FFC026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500" b="0">
                <a:solidFill>
                  <a:srgbClr val="FFC026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10045699" y="5727699"/>
            <a:ext cx="1447800" cy="514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r">
              <a:defRPr sz="2193">
                <a:solidFill>
                  <a:srgbClr val="FCEFE7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2193" b="0">
                <a:solidFill>
                  <a:srgbClr val="FCEFE7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7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34999" y="952500"/>
            <a:ext cx="10858500" cy="4508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086">
                <a:solidFill>
                  <a:srgbClr val="FCEFE7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086" b="0">
                <a:solidFill>
                  <a:srgbClr val="FCEFE7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634999" y="5740400"/>
            <a:ext cx="9207500" cy="520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l">
              <a:defRPr sz="3500">
                <a:solidFill>
                  <a:srgbClr val="FFC026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500" b="0">
                <a:solidFill>
                  <a:srgbClr val="FFC026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10045699" y="5727699"/>
            <a:ext cx="1447800" cy="514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r">
              <a:defRPr sz="2193">
                <a:solidFill>
                  <a:srgbClr val="FCEFE7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2193" b="0">
                <a:solidFill>
                  <a:srgbClr val="FCEFE7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8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34999" y="952500"/>
            <a:ext cx="10858500" cy="4508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5086">
                <a:solidFill>
                  <a:srgbClr val="FCEFE7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5086" b="0">
                <a:solidFill>
                  <a:srgbClr val="FCEFE7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634999" y="5740400"/>
            <a:ext cx="9207500" cy="520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l">
              <a:defRPr sz="3500">
                <a:solidFill>
                  <a:srgbClr val="FFC026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500" b="0">
                <a:solidFill>
                  <a:srgbClr val="FFC026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10045699" y="5727699"/>
            <a:ext cx="1447800" cy="514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r">
              <a:defRPr sz="2193">
                <a:solidFill>
                  <a:srgbClr val="FCEFE7"/>
                </a:solidFill>
              </a:defRPr>
            </a:lvl1pPr>
          </a:lstStyle>
          <a:p xmlns:a="http://schemas.openxmlformats.org/drawingml/2006/main">
            <a:pPr algn="r"/>
            <a:r>
              <a:t/>
            </a:r>
            <a:r>
              <a:rPr sz="2193" b="0">
                <a:solidFill>
                  <a:srgbClr val="FCEFE7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9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698500" y="666750"/>
            <a:ext cx="10795000" cy="5524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4200">
                <a:solidFill>
                  <a:srgbClr val="FCEFE7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4200" b="0">
                <a:solidFill>
                  <a:srgbClr val="FCEFE7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slideMasters/theme/theme1.xml" Id="R91ea1693f0814ef8" /><Relationship Type="http://schemas.openxmlformats.org/officeDocument/2006/relationships/slideLayout" Target="/ppt/slideLayouts/slideLayout2.xml" Id="rId2" /><Relationship Type="http://schemas.openxmlformats.org/officeDocument/2006/relationships/slideLayout" Target="/ppt/slideLayouts/slideLayout3.xml" Id="rId3" /><Relationship Type="http://schemas.openxmlformats.org/officeDocument/2006/relationships/slideLayout" Target="/ppt/slideLayouts/slideLayout4.xml" Id="rId4" /><Relationship Type="http://schemas.openxmlformats.org/officeDocument/2006/relationships/slideLayout" Target="/ppt/slideLayouts/slideLayout5.xml" Id="rId5" /><Relationship Type="http://schemas.openxmlformats.org/officeDocument/2006/relationships/slideLayout" Target="/ppt/slideLayouts/slideLayout6.xml" Id="rId6" /><Relationship Type="http://schemas.openxmlformats.org/officeDocument/2006/relationships/slideLayout" Target="/ppt/slideLayouts/slideLayout7.xml" Id="rId7" /><Relationship Type="http://schemas.openxmlformats.org/officeDocument/2006/relationships/slideLayout" Target="/ppt/slideLayouts/slideLayout8.xml" Id="rId8" /><Relationship Type="http://schemas.openxmlformats.org/officeDocument/2006/relationships/slideLayout" Target="/ppt/slideLayouts/slideLayout9.xml" Id="rId9" /><Relationship Type="http://schemas.openxmlformats.org/officeDocument/2006/relationships/slideLayout" Target="/ppt/slideLayouts/slideLayout10.xml" Id="rId10" /><Relationship Type="http://schemas.openxmlformats.org/officeDocument/2006/relationships/slideLayout" Target="/ppt/slideLayouts/slideLayout11.xml" Id="rId11" /><Relationship Type="http://schemas.openxmlformats.org/officeDocument/2006/relationships/slideLayout" Target="/ppt/slideLayouts/slideLayout12.xml" Id="rId12" /><Relationship Type="http://schemas.openxmlformats.org/officeDocument/2006/relationships/slideLayout" Target="/ppt/slideLayouts/slideLayout13.xml" Id="rId13" /><Relationship Type="http://schemas.openxmlformats.org/officeDocument/2006/relationships/slideLayout" Target="/ppt/slideLayouts/slideLayout14.xml" Id="rId14" /><Relationship Type="http://schemas.openxmlformats.org/officeDocument/2006/relationships/slideLayout" Target="/ppt/slideLayouts/slideLayout15.xml" Id="rId15" /><Relationship Type="http://schemas.openxmlformats.org/officeDocument/2006/relationships/slideLayout" Target="/ppt/slideLayouts/slideLayout16.xml" Id="rId16" /><Relationship Type="http://schemas.openxmlformats.org/officeDocument/2006/relationships/slideLayout" Target="/ppt/slideLayouts/slideLayout17.xml" Id="rId17" /><Relationship Type="http://schemas.openxmlformats.org/officeDocument/2006/relationships/slideLayout" Target="/ppt/slideLayouts/slideLayout18.xml" Id="rId18" /><Relationship Type="http://schemas.openxmlformats.org/officeDocument/2006/relationships/slideLayout" Target="/ppt/slideLayouts/slideLayout19.xml" Id="rId19" /><Relationship Type="http://schemas.openxmlformats.org/officeDocument/2006/relationships/slideLayout" Target="/ppt/slideLayouts/slideLayout20.xml" Id="rId20" /><Relationship Type="http://schemas.openxmlformats.org/officeDocument/2006/relationships/slideLayout" Target="/ppt/slideLayouts/slideLayout21.xml" Id="rId21" /><Relationship Type="http://schemas.openxmlformats.org/officeDocument/2006/relationships/slideLayout" Target="/ppt/slideLayouts/slideLayout22.xml" Id="rId22" /><Relationship Type="http://schemas.openxmlformats.org/officeDocument/2006/relationships/slideLayout" Target="/ppt/slideLayouts/slideLayout23.xml" Id="rId23" /><Relationship Type="http://schemas.openxmlformats.org/officeDocument/2006/relationships/slideLayout" Target="/ppt/slideLayouts/slideLayout24.xml" Id="rId24" /><Relationship Type="http://schemas.openxmlformats.org/officeDocument/2006/relationships/slideLayout" Target="/ppt/slideLayouts/slideLayout25.xml" Id="rId25" /><Relationship Type="http://schemas.openxmlformats.org/officeDocument/2006/relationships/slideLayout" Target="/ppt/slideLayouts/slideLayout26.xml" Id="rId26" /><Relationship Type="http://schemas.openxmlformats.org/officeDocument/2006/relationships/slideLayout" Target="/ppt/slideLayouts/slideLayout27.xml" Id="rId27" /><Relationship Type="http://schemas.openxmlformats.org/officeDocument/2006/relationships/slideLayout" Target="/ppt/slideLayouts/slideLayout28.xml" Id="rId28" /><Relationship Type="http://schemas.openxmlformats.org/officeDocument/2006/relationships/slideLayout" Target="/ppt/slideLayouts/slideLayout29.xml" Id="rId29" /><Relationship Type="http://schemas.openxmlformats.org/officeDocument/2006/relationships/slideLayout" Target="/ppt/slideLayouts/slideLayout30.xml" Id="rId30" /><Relationship Type="http://schemas.openxmlformats.org/officeDocument/2006/relationships/slideLayout" Target="/ppt/slideLayouts/slideLayout31.xml" Id="rId31" /><Relationship Type="http://schemas.openxmlformats.org/officeDocument/2006/relationships/slideLayout" Target="/ppt/slideLayouts/slideLayout32.xml" Id="rId32" /><Relationship Type="http://schemas.openxmlformats.org/officeDocument/2006/relationships/slideLayout" Target="/ppt/slideLayouts/slideLayout33.xml" Id="rId33" /><Relationship Type="http://schemas.openxmlformats.org/officeDocument/2006/relationships/slideLayout" Target="/ppt/slideLayouts/slideLayout34.xml" Id="rId34" /><Relationship Type="http://schemas.openxmlformats.org/officeDocument/2006/relationships/slideLayout" Target="/ppt/slideLayouts/slideLayout35.xml" Id="rId35" /><Relationship Type="http://schemas.openxmlformats.org/officeDocument/2006/relationships/slideLayout" Target="/ppt/slideLayouts/slideLayout36.xml" Id="rId36" /><Relationship Type="http://schemas.openxmlformats.org/officeDocument/2006/relationships/slideLayout" Target="/ppt/slideLayouts/slideLayout37.xml" Id="rId37" /></Relationships>
</file>

<file path=ppt/slideMasters/slideMaster1.xml><?xml version="1.0" encoding="utf-8"?>
<p:sldMaster xmlns:p="http://schemas.openxmlformats.org/presentationml/2006/main">
  <p:cSld name="Slide Master"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xmlns:r="http://schemas.openxmlformats.org/officeDocument/2006/relationships" r:id="rId2"/>
    <p:sldLayoutId xmlns:r="http://schemas.openxmlformats.org/officeDocument/2006/relationships" r:id="rId3"/>
    <p:sldLayoutId xmlns:r="http://schemas.openxmlformats.org/officeDocument/2006/relationships" r:id="rId4"/>
    <p:sldLayoutId xmlns:r="http://schemas.openxmlformats.org/officeDocument/2006/relationships" r:id="rId5"/>
    <p:sldLayoutId xmlns:r="http://schemas.openxmlformats.org/officeDocument/2006/relationships" r:id="rId6"/>
    <p:sldLayoutId xmlns:r="http://schemas.openxmlformats.org/officeDocument/2006/relationships" r:id="rId7"/>
    <p:sldLayoutId xmlns:r="http://schemas.openxmlformats.org/officeDocument/2006/relationships" r:id="rId8"/>
    <p:sldLayoutId xmlns:r="http://schemas.openxmlformats.org/officeDocument/2006/relationships" r:id="rId9"/>
    <p:sldLayoutId xmlns:r="http://schemas.openxmlformats.org/officeDocument/2006/relationships" r:id="rId10"/>
    <p:sldLayoutId xmlns:r="http://schemas.openxmlformats.org/officeDocument/2006/relationships" r:id="rId11"/>
    <p:sldLayoutId xmlns:r="http://schemas.openxmlformats.org/officeDocument/2006/relationships" r:id="rId12"/>
    <p:sldLayoutId xmlns:r="http://schemas.openxmlformats.org/officeDocument/2006/relationships" r:id="rId13"/>
    <p:sldLayoutId xmlns:r="http://schemas.openxmlformats.org/officeDocument/2006/relationships" r:id="rId14"/>
    <p:sldLayoutId xmlns:r="http://schemas.openxmlformats.org/officeDocument/2006/relationships" r:id="rId15"/>
    <p:sldLayoutId xmlns:r="http://schemas.openxmlformats.org/officeDocument/2006/relationships" r:id="rId16"/>
    <p:sldLayoutId xmlns:r="http://schemas.openxmlformats.org/officeDocument/2006/relationships" r:id="rId17"/>
    <p:sldLayoutId xmlns:r="http://schemas.openxmlformats.org/officeDocument/2006/relationships" r:id="rId18"/>
    <p:sldLayoutId xmlns:r="http://schemas.openxmlformats.org/officeDocument/2006/relationships" r:id="rId19"/>
    <p:sldLayoutId xmlns:r="http://schemas.openxmlformats.org/officeDocument/2006/relationships" r:id="rId20"/>
    <p:sldLayoutId xmlns:r="http://schemas.openxmlformats.org/officeDocument/2006/relationships" r:id="rId21"/>
    <p:sldLayoutId xmlns:r="http://schemas.openxmlformats.org/officeDocument/2006/relationships" r:id="rId22"/>
    <p:sldLayoutId xmlns:r="http://schemas.openxmlformats.org/officeDocument/2006/relationships" r:id="rId23"/>
    <p:sldLayoutId xmlns:r="http://schemas.openxmlformats.org/officeDocument/2006/relationships" r:id="rId24"/>
    <p:sldLayoutId xmlns:r="http://schemas.openxmlformats.org/officeDocument/2006/relationships" r:id="rId25"/>
    <p:sldLayoutId xmlns:r="http://schemas.openxmlformats.org/officeDocument/2006/relationships" r:id="rId26"/>
    <p:sldLayoutId xmlns:r="http://schemas.openxmlformats.org/officeDocument/2006/relationships" r:id="rId27"/>
    <p:sldLayoutId xmlns:r="http://schemas.openxmlformats.org/officeDocument/2006/relationships" r:id="rId28"/>
    <p:sldLayoutId xmlns:r="http://schemas.openxmlformats.org/officeDocument/2006/relationships" r:id="rId29"/>
    <p:sldLayoutId xmlns:r="http://schemas.openxmlformats.org/officeDocument/2006/relationships" r:id="rId30"/>
    <p:sldLayoutId xmlns:r="http://schemas.openxmlformats.org/officeDocument/2006/relationships" r:id="rId31"/>
    <p:sldLayoutId xmlns:r="http://schemas.openxmlformats.org/officeDocument/2006/relationships" r:id="rId32"/>
    <p:sldLayoutId xmlns:r="http://schemas.openxmlformats.org/officeDocument/2006/relationships" r:id="rId33"/>
    <p:sldLayoutId xmlns:r="http://schemas.openxmlformats.org/officeDocument/2006/relationships" r:id="rId34"/>
    <p:sldLayoutId xmlns:r="http://schemas.openxmlformats.org/officeDocument/2006/relationships" r:id="rId35"/>
    <p:sldLayoutId xmlns:r="http://schemas.openxmlformats.org/officeDocument/2006/relationships" r:id="rId36"/>
    <p:sldLayoutId xmlns:r="http://schemas.openxmlformats.org/officeDocument/2006/relationships" r:id="rId37"/>
    <p:sldLayoutId xmlns:r="http://schemas.openxmlformats.org/officeDocument/2006/relationships" r:id="rId1"/>
  </p:sldLayoutIdLst>
  <p:txStyles>
    <p:titleStyle/>
    <p:bodyStyle/>
    <p:otherStyle/>
  </p:txStyles>
</p:sldMaster>
</file>

<file path=ppt/slideMasters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noFill/>
        <a:pattFill/>
        <a:grpFill/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37.bmp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33.xml" Id="rId1" /><Relationship Type="http://schemas.openxmlformats.org/officeDocument/2006/relationships/image" Target="/ppt/media/image46.bmp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33.xml" Id="rId1" /><Relationship Type="http://schemas.openxmlformats.org/officeDocument/2006/relationships/image" Target="/ppt/media/image47.bmp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37.xml" Id="rId1" /><Relationship Type="http://schemas.openxmlformats.org/officeDocument/2006/relationships/image" Target="/ppt/media/image48.bmp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2.xml" Id="rId1" /><Relationship Type="http://schemas.openxmlformats.org/officeDocument/2006/relationships/image" Target="/ppt/media/image49.bmp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33.xml" Id="rId1" /><Relationship Type="http://schemas.openxmlformats.org/officeDocument/2006/relationships/image" Target="/ppt/media/image50.bmp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33.xml" Id="rId1" /><Relationship Type="http://schemas.openxmlformats.org/officeDocument/2006/relationships/image" Target="/ppt/media/image51.bmp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32.xml" Id="rId1" /><Relationship Type="http://schemas.openxmlformats.org/officeDocument/2006/relationships/image" Target="/ppt/media/image52.bmp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33.xml" Id="rId1" /><Relationship Type="http://schemas.openxmlformats.org/officeDocument/2006/relationships/image" Target="/ppt/media/image53.bmp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33.xml" Id="rId1" /><Relationship Type="http://schemas.openxmlformats.org/officeDocument/2006/relationships/image" Target="/ppt/media/image54.bmp" Id="rId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33.xml" Id="rId1" /><Relationship Type="http://schemas.openxmlformats.org/officeDocument/2006/relationships/image" Target="/ppt/media/image55.bmp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37.xml" Id="rId1" /><Relationship Type="http://schemas.openxmlformats.org/officeDocument/2006/relationships/image" Target="/ppt/media/image38.bmp" Id="rId2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33.xml" Id="rId1" /><Relationship Type="http://schemas.openxmlformats.org/officeDocument/2006/relationships/image" Target="/ppt/media/image56.bmp" Id="rId2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33.xml" Id="rId1" /><Relationship Type="http://schemas.openxmlformats.org/officeDocument/2006/relationships/image" Target="/ppt/media/image57.bmp" Id="rId2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slideLayout" Target="/ppt/slideLayouts/slideLayout37.xml" Id="rId1" /><Relationship Type="http://schemas.openxmlformats.org/officeDocument/2006/relationships/image" Target="/ppt/media/image58.bmp" Id="rId2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2.xml" Id="rId1" /><Relationship Type="http://schemas.openxmlformats.org/officeDocument/2006/relationships/image" Target="/ppt/media/image59.bmp" Id="rId2" /></Relationships>
</file>

<file path=ppt/slides/_rels/slide24.xml.rels>&#65279;<?xml version="1.0" encoding="utf-8"?><Relationships xmlns="http://schemas.openxmlformats.org/package/2006/relationships"><Relationship Type="http://schemas.openxmlformats.org/officeDocument/2006/relationships/slideLayout" Target="/ppt/slideLayouts/slideLayout37.xml" Id="rId1" /><Relationship Type="http://schemas.openxmlformats.org/officeDocument/2006/relationships/image" Target="/ppt/media/image60.bmp" Id="rId2" /></Relationships>
</file>

<file path=ppt/slides/_rels/slide25.xml.rels>&#65279;<?xml version="1.0" encoding="utf-8"?><Relationships xmlns="http://schemas.openxmlformats.org/package/2006/relationships"><Relationship Type="http://schemas.openxmlformats.org/officeDocument/2006/relationships/slideLayout" Target="/ppt/slideLayouts/slideLayout32.xml" Id="rId1" /><Relationship Type="http://schemas.openxmlformats.org/officeDocument/2006/relationships/image" Target="/ppt/media/image61.bmp" Id="rId2" /></Relationships>
</file>

<file path=ppt/slides/_rels/slide26.xml.rels>&#65279;<?xml version="1.0" encoding="utf-8"?><Relationships xmlns="http://schemas.openxmlformats.org/package/2006/relationships"><Relationship Type="http://schemas.openxmlformats.org/officeDocument/2006/relationships/slideLayout" Target="/ppt/slideLayouts/slideLayout33.xml" Id="rId1" /><Relationship Type="http://schemas.openxmlformats.org/officeDocument/2006/relationships/image" Target="/ppt/media/image62.bmp" Id="rId2" /></Relationships>
</file>

<file path=ppt/slides/_rels/slide27.xml.rels>&#65279;<?xml version="1.0" encoding="utf-8"?><Relationships xmlns="http://schemas.openxmlformats.org/package/2006/relationships"><Relationship Type="http://schemas.openxmlformats.org/officeDocument/2006/relationships/slideLayout" Target="/ppt/slideLayouts/slideLayout32.xml" Id="rId1" /><Relationship Type="http://schemas.openxmlformats.org/officeDocument/2006/relationships/image" Target="/ppt/media/image63.bmp" Id="rId2" /></Relationships>
</file>

<file path=ppt/slides/_rels/slide28.xml.rels>&#65279;<?xml version="1.0" encoding="utf-8"?><Relationships xmlns="http://schemas.openxmlformats.org/package/2006/relationships"><Relationship Type="http://schemas.openxmlformats.org/officeDocument/2006/relationships/slideLayout" Target="/ppt/slideLayouts/slideLayout33.xml" Id="rId1" /><Relationship Type="http://schemas.openxmlformats.org/officeDocument/2006/relationships/image" Target="/ppt/media/image64.bmp" Id="rId2" /></Relationships>
</file>

<file path=ppt/slides/_rels/slide29.xml.rels>&#65279;<?xml version="1.0" encoding="utf-8"?><Relationships xmlns="http://schemas.openxmlformats.org/package/2006/relationships"><Relationship Type="http://schemas.openxmlformats.org/officeDocument/2006/relationships/slideLayout" Target="/ppt/slideLayouts/slideLayout32.xml" Id="rId1" /><Relationship Type="http://schemas.openxmlformats.org/officeDocument/2006/relationships/image" Target="/ppt/media/image65.bmp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2.xml" Id="rId1" /><Relationship Type="http://schemas.openxmlformats.org/officeDocument/2006/relationships/image" Target="/ppt/media/image39.bmp" Id="rId2" /></Relationships>
</file>

<file path=ppt/slides/_rels/slide30.xml.rels>&#65279;<?xml version="1.0" encoding="utf-8"?><Relationships xmlns="http://schemas.openxmlformats.org/package/2006/relationships"><Relationship Type="http://schemas.openxmlformats.org/officeDocument/2006/relationships/slideLayout" Target="/ppt/slideLayouts/slideLayout33.xml" Id="rId1" /><Relationship Type="http://schemas.openxmlformats.org/officeDocument/2006/relationships/image" Target="/ppt/media/image66.bmp" Id="rId2" /></Relationships>
</file>

<file path=ppt/slides/_rels/slide31.xml.rels>&#65279;<?xml version="1.0" encoding="utf-8"?><Relationships xmlns="http://schemas.openxmlformats.org/package/2006/relationships"><Relationship Type="http://schemas.openxmlformats.org/officeDocument/2006/relationships/slideLayout" Target="/ppt/slideLayouts/slideLayout32.xml" Id="rId1" /><Relationship Type="http://schemas.openxmlformats.org/officeDocument/2006/relationships/image" Target="/ppt/media/image67.bmp" Id="rId2" /></Relationships>
</file>

<file path=ppt/slides/_rels/slide32.xml.rels>&#65279;<?xml version="1.0" encoding="utf-8"?><Relationships xmlns="http://schemas.openxmlformats.org/package/2006/relationships"><Relationship Type="http://schemas.openxmlformats.org/officeDocument/2006/relationships/slideLayout" Target="/ppt/slideLayouts/slideLayout33.xml" Id="rId1" /><Relationship Type="http://schemas.openxmlformats.org/officeDocument/2006/relationships/image" Target="/ppt/media/image68.bmp" Id="rId2" /></Relationships>
</file>

<file path=ppt/slides/_rels/slide3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2.xml" Id="rId1" /><Relationship Type="http://schemas.openxmlformats.org/officeDocument/2006/relationships/image" Target="/ppt/media/image69.bmp" Id="rId2" /></Relationships>
</file>

<file path=ppt/slides/_rels/slide34.xml.rels>&#65279;<?xml version="1.0" encoding="utf-8"?><Relationships xmlns="http://schemas.openxmlformats.org/package/2006/relationships"><Relationship Type="http://schemas.openxmlformats.org/officeDocument/2006/relationships/slideLayout" Target="/ppt/slideLayouts/slideLayout33.xml" Id="rId1" /><Relationship Type="http://schemas.openxmlformats.org/officeDocument/2006/relationships/image" Target="/ppt/media/image70.bmp" Id="rId2" /></Relationships>
</file>

<file path=ppt/slides/_rels/slide35.xml.rels>&#65279;<?xml version="1.0" encoding="utf-8"?><Relationships xmlns="http://schemas.openxmlformats.org/package/2006/relationships"><Relationship Type="http://schemas.openxmlformats.org/officeDocument/2006/relationships/slideLayout" Target="/ppt/slideLayouts/slideLayout37.xml" Id="rId1" /><Relationship Type="http://schemas.openxmlformats.org/officeDocument/2006/relationships/image" Target="/ppt/media/image71.bmp" Id="rId2" /></Relationships>
</file>

<file path=ppt/slides/_rels/slide36.xml.rels>&#65279;<?xml version="1.0" encoding="utf-8"?><Relationships xmlns="http://schemas.openxmlformats.org/package/2006/relationships"><Relationship Type="http://schemas.openxmlformats.org/officeDocument/2006/relationships/slideLayout" Target="/ppt/slideLayouts/slideLayout37.xml" Id="rId1" /><Relationship Type="http://schemas.openxmlformats.org/officeDocument/2006/relationships/image" Target="/ppt/media/image72.bmp" Id="rId2" /></Relationships>
</file>

<file path=ppt/slides/_rels/slide37.xml.rels>&#65279;<?xml version="1.0" encoding="utf-8"?><Relationships xmlns="http://schemas.openxmlformats.org/package/2006/relationships"><Relationship Type="http://schemas.openxmlformats.org/officeDocument/2006/relationships/slideLayout" Target="/ppt/slideLayouts/slideLayout37.xml" Id="rId1" /><Relationship Type="http://schemas.openxmlformats.org/officeDocument/2006/relationships/image" Target="/ppt/media/image73.bmp" Id="rId2" /></Relationships>
</file>

<file path=ppt/slides/_rels/slide38.xml.rels>&#65279;<?xml version="1.0" encoding="utf-8"?><Relationships xmlns="http://schemas.openxmlformats.org/package/2006/relationships"><Relationship Type="http://schemas.openxmlformats.org/officeDocument/2006/relationships/slideLayout" Target="/ppt/slideLayouts/slideLayout37.xml" Id="rId1" /><Relationship Type="http://schemas.openxmlformats.org/officeDocument/2006/relationships/image" Target="/ppt/media/image74.bmp" Id="rId2" /></Relationships>
</file>

<file path=ppt/slides/_rels/slide39.xml.rels>&#65279;<?xml version="1.0" encoding="utf-8"?><Relationships xmlns="http://schemas.openxmlformats.org/package/2006/relationships"><Relationship Type="http://schemas.openxmlformats.org/officeDocument/2006/relationships/slideLayout" Target="/ppt/slideLayouts/slideLayout37.xml" Id="rId1" /><Relationship Type="http://schemas.openxmlformats.org/officeDocument/2006/relationships/image" Target="/ppt/media/image75.bmp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32.xml" Id="rId1" /><Relationship Type="http://schemas.openxmlformats.org/officeDocument/2006/relationships/image" Target="/ppt/media/image40.bmp" Id="rId2" /></Relationships>
</file>

<file path=ppt/slides/_rels/slide40.xml.rels>&#65279;<?xml version="1.0" encoding="utf-8"?><Relationships xmlns="http://schemas.openxmlformats.org/package/2006/relationships"><Relationship Type="http://schemas.openxmlformats.org/officeDocument/2006/relationships/slideLayout" Target="/ppt/slideLayouts/slideLayout37.xml" Id="rId1" /><Relationship Type="http://schemas.openxmlformats.org/officeDocument/2006/relationships/image" Target="/ppt/media/image76.bmp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33.xml" Id="rId1" /><Relationship Type="http://schemas.openxmlformats.org/officeDocument/2006/relationships/image" Target="/ppt/media/image41.bmp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33.xml" Id="rId1" /><Relationship Type="http://schemas.openxmlformats.org/officeDocument/2006/relationships/image" Target="/ppt/media/image42.bmp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33.xml" Id="rId1" /><Relationship Type="http://schemas.openxmlformats.org/officeDocument/2006/relationships/image" Target="/ppt/media/image43.bmp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37.xml" Id="rId1" /><Relationship Type="http://schemas.openxmlformats.org/officeDocument/2006/relationships/image" Target="/ppt/media/image44.bmp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33.xml" Id="rId1" /><Relationship Type="http://schemas.openxmlformats.org/officeDocument/2006/relationships/image" Target="/ppt/media/image45.bmp" Id="rId2" /></Relationships>
</file>

<file path=ppt/slides/slide1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0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1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2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3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4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5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6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7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8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9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2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20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21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22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23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24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25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26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27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28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29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3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30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31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32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33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34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35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36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37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38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39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4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40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5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6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7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8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9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