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9" r:id="rId3"/>
    <p:sldId id="413" r:id="rId4"/>
    <p:sldId id="414" r:id="rId5"/>
    <p:sldId id="410" r:id="rId6"/>
    <p:sldId id="409" r:id="rId7"/>
    <p:sldId id="415" r:id="rId8"/>
    <p:sldId id="411" r:id="rId9"/>
    <p:sldId id="370" r:id="rId10"/>
    <p:sldId id="393" r:id="rId11"/>
    <p:sldId id="394" r:id="rId12"/>
    <p:sldId id="408" r:id="rId13"/>
    <p:sldId id="395" r:id="rId14"/>
    <p:sldId id="396" r:id="rId15"/>
    <p:sldId id="397" r:id="rId16"/>
    <p:sldId id="398" r:id="rId17"/>
    <p:sldId id="399" r:id="rId18"/>
    <p:sldId id="400" r:id="rId19"/>
    <p:sldId id="401" r:id="rId20"/>
    <p:sldId id="402" r:id="rId21"/>
    <p:sldId id="403" r:id="rId22"/>
    <p:sldId id="412" r:id="rId23"/>
    <p:sldId id="404" r:id="rId24"/>
    <p:sldId id="405" r:id="rId25"/>
    <p:sldId id="406" r:id="rId26"/>
    <p:sldId id="407" r:id="rId27"/>
    <p:sldId id="416" r:id="rId28"/>
    <p:sldId id="417"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DE9E"/>
    <a:srgbClr val="B19F74"/>
    <a:srgbClr val="AF7A58"/>
    <a:srgbClr val="466265"/>
    <a:srgbClr val="6B6B6B"/>
    <a:srgbClr val="E3D296"/>
    <a:srgbClr val="D6C78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79"/>
    <p:restoredTop sz="94700"/>
  </p:normalViewPr>
  <p:slideViewPr>
    <p:cSldViewPr snapToGrid="0" snapToObjects="1">
      <p:cViewPr varScale="1">
        <p:scale>
          <a:sx n="193" d="100"/>
          <a:sy n="193" d="100"/>
        </p:scale>
        <p:origin x="1384" y="1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7T19:28:29.662"/>
    </inkml:context>
    <inkml:brush xml:id="br0">
      <inkml:brushProperty name="width" value="0.35" units="cm"/>
      <inkml:brushProperty name="height" value="0.35" units="cm"/>
      <inkml:brushProperty name="color" value="#E71224"/>
    </inkml:brush>
  </inkml:definitions>
  <inkml:trace contextRef="#ctx0" brushRef="#br0">1 48 24575,'29'6'0,"0"2"0,-13-7 0,-1 4 0,-1-4 0,-4 3 0,0-3 0,0 1 0,-2 0 0,2-1 0,-3 1 0,3-2 0,0 0 0,1 0 0,-1 0 0,-3 0 0,5 0 0,-6 0 0,6 0 0,-4-2 0,4 1 0,3-4 0,-4 4 0,3-4 0,-7 4 0,8-4 0,-4 5 0,3-3 0,0 0 0,-5 2 0,8-2 0,-8 3 0,10-3 0,-11 3 0,6-3 0,-8 3 0,5 0 0,0 0 0,2 0 0,-3 0 0,11 0 0,-10 0 0,10 0 0,8 4 0,-14-2 0,12 2 0,-18-4 0,3 0 0,-3 0 0,2 0 0,0 2 0,-4-1 0,7 1 0,-6-2 0,2 0 0,4 0 0,8 4 0,29-3 0,-17 3 0,15-1 0,-34-2 0,-1 2 0,1-3 0,-7 0 0,4 2 0,-5-2 0,5 3 0,-3-3 0,8 0 0,-10 0 0,7 0 0,-2 0 0,-4 0 0,4 0 0,-5 0 0,3 0 0,-2 0 0,6 0 0,-8 0 0,12-3 0,-10 2 0,5-2 0,-2 3 0,-2 0 0,3-2 0,-2 1 0,2-1 0,-1 2 0,1 0 0,-3 0 0,3 0 0,-3 0 0,2 0 0,-4-2 0,5 1 0,-1-1 0,4 2 0,-5 0 0,0 0 0,4 0 0,-3 0 0,29 0 0,-19 0 0,17 0 0,-24 0 0,-7 0 0,3 0 0,-2 0 0,2-2 0,0 1 0,-2-1 0,1 0 0,1 1 0,1-4 0,1 5 0,-4-5 0,2 5 0,-3-2 0,3-1 0,3 3 0,-5-3 0,4 3 0,0-2 0,-4 1 0,6-2 0,-6 3 0,0 0 0,4-2 0,-6 1 0,8-3 0,-8 3 0,5-3 0,-3 3 0,2-1 0,7-1 0,-8 2 0,7-2 0,-10 3 0,5 0 0,-2-2 0,1 1 0,-1-3 0,-1 3 0,2-1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7T19:28:38.945"/>
    </inkml:context>
    <inkml:brush xml:id="br0">
      <inkml:brushProperty name="width" value="0.35" units="cm"/>
      <inkml:brushProperty name="height" value="0.35" units="cm"/>
      <inkml:brushProperty name="color" value="#E71224"/>
    </inkml:brush>
  </inkml:definitions>
  <inkml:trace contextRef="#ctx0" brushRef="#br0">0 31 24575,'22'-3'0,"-3"1"0,-14 0 0,4 1 0,-1-1 0,9 2 0,-6 0 0,7-3 0,-9 2 0,2-1 0,-3 2 0,-1 0 0,3 0 0,5 0 0,-4 0 0,3 0 0,0 0 0,1 0 0,-2 0 0,1 0 0,-6 0 0,-1 0 0,5 0 0,-6 0 0,6 0 0,9 0 0,-7 0 0,29 0 0,-29 0 0,27 0 0,-30 0 0,10 0 0,-10 0 0,-2 0 0,5 0 0,-9 0 0,7 0 0,-1 0 0,-1 0 0,6 0 0,-7 0 0,5 0 0,8 0 0,-12 0 0,11 0 0,-15 0 0,1 0 0,5 2 0,-5-2 0,7 5 0,-6-5 0,-1 3 0,5-3 0,-6 0 0,6 0 0,-4 0 0,6 0 0,-3 0 0,7 0 0,5 0 0,-2 0 0,1 0 0,-3 0 0,-8 0 0,3 0 0,-6 0 0,1 0 0,-1 0 0,2 0 0,0 0 0,4 0 0,-3 0 0,15 0 0,-13 0 0,8 0 0,-10 0 0,-4 0 0,7 0 0,-7 0 0,10 0 0,-8 0 0,3 0 0,2 0 0,-8 0 0,8 2 0,0-2 0,-5 3 0,5-3 0,-7 0 0,5 0 0,3 0 0,0 0 0,0 0 0,-1 0 0,-5 0 0,2 0 0,-4 0 0,1 0 0,2 0 0,4 0 0,9 0 0,5 0 0,8 0 0,0 0 0,7 0 0,-12-3 0,3 2 0,-15-2 0,-4 3 0,-3 0 0,-5 0 0,3 0 0,-2 0 0,4 0 0,-4 0 0,2 0 0,0 0 0,4 0 0,-2 0 0,5-3 0,-10 2 0,10-1 0,-8 2 0,5 0 0,8 0 0,-9-3 0,20 3 0,-20-2 0,27-3 0,-21 4 0,11-4 0,-4 5 0,-13 0 0,6 0 0,2 0 0,-10 0 0,10 0 0,1 0 0,-9 0 0,8 0 0,-10 0 0,10 4 0,-8-3 0,9 3 0,-12-4 0,0 0 0,0 2 0,-2-1 0,1 1 0,1-2 0,-1 0 0,2 0 0,-3 0 0,14 0 0,-5 0 0,5 0 0,11 5 0,-18-4 0,18 3 0,-24-4 0,2 0 0,-3 0 0,-1 0 0,3 0 0,3 0 0,-5 0 0,2 0 0,1 0 0,10 0 0,-4 0 0,5 0 0,-12 0 0,0 0 0,-2 0 0,1 0 0,-1 0 0,2-2 0,0 2 0,-2-3 0,1 3 0,-1-2 0,2 1 0,0-1 0,-2 0 0,-1-1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7T19:28:42.972"/>
    </inkml:context>
    <inkml:brush xml:id="br0">
      <inkml:brushProperty name="width" value="0.35" units="cm"/>
      <inkml:brushProperty name="height" value="0.35" units="cm"/>
      <inkml:brushProperty name="color" value="#E71224"/>
    </inkml:brush>
  </inkml:definitions>
  <inkml:trace contextRef="#ctx0" brushRef="#br0">0 12 24575,'40'0'0,"3"0"0,-22 3 0,6-3 0,-12 3 0,3 0 0,-7-2 0,1 2 0,-5-3 0,1 2 0,2-2 0,0 3 0,3-3 0,1 0 0,-5 2 0,4-2 0,-7 3 0,3-3 0,1 0 0,1 0 0,5 0 0,-7 0 0,16 0 0,5 0 0,7 4 0,14-3 0,-25 3 0,15 0 0,-17-3 0,1 5 0,0-6 0,-16 3 0,2-3 0,-3 0 0,0 0 0,4 0 0,-2 2 0,7-2 0,-6 3 0,3-3 0,15 0 0,-10 0 0,11-3 0,3 3 0,-18-3 0,25 3 0,-27 0 0,9 0 0,-12 0 0,19 0 0,-15 0 0,42 0 0,-21 0 0,10 0 0,12 6 0,-11-5 0,1 4 0,10-5 0,-39 0 0,30 0 0,-33 0 0,18 0 0,-24 0 0,5 0 0,-9 0 0,5 2 0,2-1 0,-1 1 0,15-2 0,-9 0 0,6 0 0,17 0 0,-23 0 0,23 0 0,-29 0 0,7 0 0,-9 0 0,5 0 0,-2 0 0,-1 2 0,1-1 0,1 1 0,-4-2 0,32 0 0,-21 0 0,22 0 0,-16 0 0,-5 0 0,21 0 0,-19 0 0,7-2 0,-12 1 0,-7-1 0,3 0 0,0 1 0,24-6 0,-13 5 0,16-3 0,-14 5 0,-10 0 0,8 0 0,-14 0 0,1 0 0,-4 0 0,3 0 0,-2 0 0,6 0 0,-5 0 0,11 0 0,-4 0 0,6 0 0,17 0 0,-19-3 0,43 3 0,-40-3 0,18 3 0,-8 0 0,-15 0 0,10 0 0,-15 0 0,-3 0 0,1 0 0,-3-2 0,18 1 0,-8-1 0,15 2 0,-19 0 0,18 0 0,-18-3 0,14 3 0,-21-2 0,1 2 0,-1 0 0,2 0 0,0 0 0,0 0 0,-2 0 0,2-3 0,-3 3 0,3-5 0,0 5 0,-2-3 0,13-1 0,-12 3 0,9-3 0,-10 4 0,-1 0 0,4 0 0,1-2 0,-1 2 0,-1-3 0,-1 3 0,1 0 0,-1 0 0,5 0 0,-8 0 0,5 0 0,-3 0 0,2-2 0,3 1 0,-5-1 0,1 2 0,1-2 0,-2 1 0,2-1 0,0 2 0,-2 0 0,4-2 0,-4 1 0,4-1 0,-4 2 0,2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7T19:29:05.089"/>
    </inkml:context>
    <inkml:brush xml:id="br0">
      <inkml:brushProperty name="width" value="0.35" units="cm"/>
      <inkml:brushProperty name="height" value="0.35" units="cm"/>
      <inkml:brushProperty name="color" value="#E71224"/>
    </inkml:brush>
  </inkml:definitions>
  <inkml:trace contextRef="#ctx0" brushRef="#br0">0 20 24575,'22'-3'0,"-4"1"0,-13 2 0,2 0 0,6 0 0,-4 0 0,2 0 0,-3 0 0,-1 0 0,3 0 0,0 0 0,-2 0 0,6 0 0,-8 0 0,8-3 0,5 3 0,-6-3 0,13 3 0,-15 0 0,1 0 0,-5 0 0,2 0 0,0 0 0,1 0 0,-1 0 0,-1 0 0,4 0 0,-3 0 0,2 0 0,-3 0 0,6 0 0,-5 0 0,3 0 0,-5 0 0,1 0 0,2 0 0,2 0 0,-1 0 0,1 0 0,-2 0 0,4 0 0,-3 0 0,3 0 0,-4 0 0,-2 0 0,6 0 0,-8 0 0,6 0 0,0 0 0,-3 0 0,5 0 0,-6 0 0,1 0 0,2 0 0,-3 0 0,4 0 0,0 0 0,-4 0 0,6 0 0,-6 0 0,0 0 0,5 0 0,-4 0 0,9 0 0,-9 0 0,2 0 0,-3 0 0,-1 0 0,3 0 0,0 0 0,1 0 0,-4 0 0,3 0 0,9 0 0,-6 0 0,9 0 0,-15 0 0,1 0 0,1 0 0,2 0 0,-1 0 0,2 0 0,-6 0 0,8 0 0,-8 0 0,9 0 0,-8 0 0,3 0 0,1 0 0,-1 0 0,4 0 0,1 0 0,0 0 0,3 0 0,12 0 0,-7 0 0,7 0 0,-18 0 0,-5 0 0,3 0 0,-2 0 0,4 0 0,-4 0 0,2 0 0,9-4 0,-8 3 0,21-3 0,-21 4 0,22 0 0,-16 0 0,3 0 0,-8 0 0,-7 0 0,4 0 0,-1 0 0,2 0 0,0 3 0,-2-3 0,8 2 0,-6-2 0,3 0 0,-6 0 0,1 0 0,2 0 0,0 0 0,4 0 0,-5 0 0,2 0 0,-3 0 0,-1 0 0,8 0 0,-4 0 0,3 0 0,-4 0 0,-2 0 0,1 0 0,-1 0 0,2 0 0,0 0 0,-2 0 0,1 0 0,-1 0 0,2 0 0,0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7T19:31:14.487"/>
    </inkml:context>
    <inkml:brush xml:id="br0">
      <inkml:brushProperty name="width" value="0.035" units="cm"/>
      <inkml:brushProperty name="height" value="0.035" units="cm"/>
      <inkml:brushProperty name="color" value="#E71224"/>
    </inkml:brush>
  </inkml:definitions>
  <inkml:trace contextRef="#ctx0" brushRef="#br0">0 8084 24575,'2'-2'0,"-1"-3"0,4 4 0,-3-1 0,3 2 0,0 0 0,3 0 0,-1 0 0,8 0 0,7 4 0,-1-3 0,13 7 0,2-2 0,9-1 0,8 4 0,-1-8 0,8 9 0,2-9 0,-19 4 0,19-5 0,-26 0 0,16 0 0,-20 0 0,1 0 0,-16 0 0,4 0 0,-4 0 0,-10 0 0,11 0 0,-10 0 0,11 0 0,-8 0 0,1 0 0,-5 0 0,-2 0 0,0 0 0,0 0 0,2 0 0,1 0 0,2 0 0,12 0 0,-5 0 0,24 0 0,-18 0 0,11 0 0,15 0 0,-15 0 0,24 0 0,-22 0 0,22 0 0,-16 0 0,16 0 0,0 0 0,-16 0 0,16 4 0,-30-3 0,6 3 0,10-4 0,-12 3 0,5-2 0,-19 2 0,-3-3 0,12 0 0,-10 0 0,5 0 0,-12 0 0,-2 0 0,5 0 0,-4 0 0,24 4 0,-18-2 0,25 6 0,-23-7 0,10 6 0,14-6 0,-8 6 0,47-1 0,-37 0 0,16 2 0,-3-7 0,-22 2 0,17-3 0,5 0 0,-29 0 0,29 0 0,-5 0 0,-17 0 0,15 0 0,-23 0 0,25 0 0,-9 0 0,16 0 0,-22 0 0,29 0 0,-21 0 0,21 0 0,-29-4 0,8 3 0,-7-3 0,44-2 0,-29 4 0,23-4 0,-31 6 0,-1 0 0,2 0 0,8 0 0,44 0 0,-33 0 0,-11 0 0,-2 0 0,4 0 0,5 0 0,-8-4 0,-7 3 0,6-9 0,-13 9 0,5-4 0,-7 1 0,0 3 0,0-3 0,22-1 0,-17-1 0,10-3 0,-24 4 0,-8 2 0,0 1 0,1 1 0,-1-5 0,7 5 0,-4-4 0,12 4 0,-13-5 0,13 1 0,2-3 0,1-1 0,14-2 0,-6 1 0,15-1 0,9 5 0,2-4 0,14 9 0,-15-9 0,15 8 0,-7-8 0,8 3 0,-7 0 0,-3-4 0,-7 5 0,0-6 0,1 1 0,-1-6 0,0 4 0,-7-3 0,-10 6 0,-9 0 0,-18 0 0,0 2 0,-9 0 0,-1 0 0,3 1 0,5-6 0,-2 2 0,15-12 0,-14 8 0,18-15 0,-13 2 0,14-4 0,5-18 0,-2 11 0,13-14 0,-11 4 0,-1-2 0,-3 1 0,-9-1 0,3 3 0,-3-12 0,-1 5 0,-4-5 0,-2 7 0,-7 8 0,2-6 0,-8 21 0,1-11 0,-6 12 0,1-7 0,-4 0 0,-1-7 0,0 5 0,-3-13 0,3-2 0,0-1 0,-2-6 0,7 7 0,-8 8 0,4 9 0,-5 9 0,0 8 0,0 0 0,0-1 0,0-21 0,0 9 0,0-12 0,0 18 0,0 6 0,0 1 0,-3 0 0,2-1 0,-5 1 0,3 0 0,-4-1 0,1 1 0,-1 0 0,4-1 0,-3 1 0,5-8 0,-4 6 0,0-13 0,-2 13 0,-1-6 0,1 0 0,0 6 0,-3-6 0,1 1 0,-3 5 0,2-14 0,1 14 0,4-1 0,-1 3 0,2 4 0,-2-4 0,0 3 0,-1-9 0,1 8 0,-5-10 0,4 8 0,-3-1 0,4 1 0,-3 0 0,1-1 0,-6-7 0,6 6 0,-6-5 0,7 10 0,-5-2 0,4 7 0,-1-3 0,1 3 0,3 1 0,0 0 0,-2 0 0,1 0 0,-5-5 0,2 0 0,-4-4 0,-6-4 0,1 6 0,-1-5 0,4 9 0,-6-15 0,11 16 0,-7-9 0,12 14 0,-3 1 0,-7-11 0,5 9 0,-7-9 0,9 11 0,-2-3 0,2 3 0,-16-13 0,13 11 0,-18-9 0,18 9 0,-3 2 0,4-2 0,0 3 0,-1 0 0,1-2 0,0 1 0,-12-7 0,9 7 0,-12-9 0,14 9 0,-15-8 0,9 4 0,-17-3 0,2-8 0,3 10 0,0-9 0,9 10 0,7 3 0,0-1 0,1 1 0,0-1 0,-2-1 0,-10-10 0,6 7 0,-7-6 0,-11-8 0,21 16 0,-21-17 0,11 9 0,7 5 0,-6-5 0,14 9 0,2 3 0,-21-13 0,15 4 0,-19-6 0,16 5 0,-12-10 0,11 11 0,-6-9 0,14 13 0,0 1 0,-2-4 0,-20-13 0,16 8 0,-20-8 0,25 17 0,-1-2 0,3 4 0,1-1 0,0 1 0,-2 0 0,-7-16 0,3 8 0,-6-9 0,7 7 0,3 7 0,-2-4 0,1 1 0,-4 2 0,3-3 0,-6 2 0,7 3 0,-4-1 0,5 0 0,0 1 0,0 0 0,-4-1 0,2 0 0,-2 0 0,-4-7 0,2 5 0,-4-9 0,-2 2 0,2-4 0,-14-5 0,5 2 0,-1 4 0,4-2 0,2 4 0,1 0 0,3-1 0,1 8 0,5-4 0,-8-2 0,8 0 0,-4 1 0,5 1 0,-5-1 0,2-9 0,-4 4 0,-2-6 0,8 9 0,-8-9 0,10 13 0,0-8 0,5 13 0,0-6 0,-1 3 0,0-5 0,-1 1 0,3 0 0,0 4 0,-1-4 0,1 4 0,0-4 0,0-1 0,-2-6 0,1 4 0,-3-4 0,5 6 0,-3 1 0,4 0 0,-2-1 0,-1 1 0,4-8 0,-3 6 0,1-13 0,-2 13 0,3-6 0,-3 0 0,6-1 0,-7-8 0,7 0 0,-7 0 0,7 0 0,-8-8 0,8 7 0,-4-7 0,5 8 0,0 0 0,-4 0 0,3 8 0,-3-6 0,4 5 0,0 1 0,0-7 0,0 14 0,0-6 0,0 8 0,0 0 0,0-1 0,0 1 0,0 4 0,0-3 0,0 2 0,0-3 0,0 4 0,0-4 0,0 4 0,3-4 0,-2-8 0,5-1 0,-5-8 0,7 0 0,-3 0 0,4 0 0,0 0 0,-4 0 0,3 0 0,-3 0 0,4 0 0,0 0 0,-1 7 0,1-5 0,-2 5 0,1 1 0,0 1 0,-5 8 0,2 4 0,-1-4 0,2 4 0,-1 0 0,2-4 0,-2 4 0,1 0 0,3-3 0,-3 6 0,3-2 0,-1 0 0,1-1 0,3-1 0,-2-2 0,7-1 0,-6-1 0,9-2 0,-1-1 0,-5 3 0,11-7 0,-4 4 0,6-4 0,7-2 0,1-1 0,2-6 0,1 9 0,-8-5 0,8 7 0,-5 1 0,1-4 0,-6 11 0,-10-1 0,-4 9 0,-3 2 0,-4 2 0,1 0 0,-3 2 0,0-2 0,2 2 0,-2-2 0,3 2 0,-5-1 0,1 3 0,-1-3 0,2 1 0,0-2 0,0 0 0,2 0 0,-1 0 0,7-4 0,-4 1 0,3-1 0,-3 1 0,-1 1 0,2 1 0,0-3 0,5 2 0,-4 0 0,3-1 0,-6 2 0,5-5 0,-6 8 0,4-5 0,-3 5 0,-3-2 0,2 0 0,-4 0 0,2 2 0,-3-2 0,3 5 0,0-5 0,0 2 0,0-2 0,3 0 0,-3 0 0,2 0 0,-1 2 0,-1-1 0,2 1 0,-2-2 0,5 0 0,-2-3 0,2 3 0,4-6 0,-3 5 0,3-5 0,0 5 0,-3-4 0,8 3 0,-4-4 0,4 4 0,0-5 0,-3 5 0,-2-1 0,-4 2 0,-2 1 0,-1 0 0,-2 0 0,0 2 0,0-1 0,0 1 0,2 0 0,-1-1 0,1 1 0,0-2 0,-1 2 0,3-2 0,-3 3 0,1-1 0,-2-2 0,2 5 0,1-5 0,0 2 0,2-2 0,-2 0 0,2 0 0,0 0 0,0 0 0,0 0 0,0 0 0,0 0 0,-2-1 0,1 1 0,-1 0 0,2 0 0,0 2 0,-2-1 0,2 1 0,-2-2 0,-1 0 0,3 2 0,-4-2 0,3 3 0,-1-3 0,0 2 0,-1-2 0,-2 2 0,2 1 0,-1-3 0,1 4 0,-2-3 0,0 3 0,0-1 0,-2 0 0,1 1 0,-1-1 0,0 0 0,1 1 0,-1-3 0,2 3 0,0-3 0,0 3 0,2-4 0,-1 3 0,1-1 0,-2-2 0,0 5 0,3-7 0,-3 6 0,5-6 0,-5 4 0,2 0 0,-2-1 0,0 3 0,-2-3 0,2 3 0,-3-1 0,1 0 0,2-1 0,-3 0 0,3-2 0,0 5 0,-2-5 0,4 3 0,-4-1 0,5-2 0,-3 5 0,0-5 0,0 5 0,-3-5 0,3 4 0,-5-3 0,5 3 0,-2-1 0,2 0 0,0 1 0,0-3 0,0 1 0,0 0 0,-3-1 0,3 3 0,-2-4 0,-1 3 0,3-1 0,-2-2 0,2 2 0,0 1 0,-3-3 0,3 5 0,-2-3 0,-1 1 0,3 1 0,-5-3 0,5 3 0,-5-3 0,5 3 0,-5-3 0,5 3 0,-5-3 0,5 3 0,-5-3 0,5 3 0,-2-4 0,-1 3 0,3-1 0,-2-2 0,2 2 0,-3 1 0,1-1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7T19:28:06.769"/>
    </inkml:context>
    <inkml:brush xml:id="br0">
      <inkml:brushProperty name="width" value="0.35" units="cm"/>
      <inkml:brushProperty name="height" value="0.35" units="cm"/>
      <inkml:brushProperty name="color" value="#E71224"/>
    </inkml:brush>
  </inkml:definitions>
  <inkml:trace contextRef="#ctx0" brushRef="#br0">4713 948 24575,'-8'-24'0,"-2"5"0,8 11 0,-19-19 0,12 14 0,-16-22 0,17 24 0,-3-3 0,0 3 0,1 1 0,0 0 0,0 0 0,0 0 0,0 0 0,-5-2 0,-3-6 0,2 5 0,-10-12 0,10 11 0,-2-1 0,-1 3 0,8 3 0,-3 0 0,6 2 0,-2 2 0,2 0 0,0 0 0,-1-3 0,1 3 0,-2-5 0,2 7 0,-6-8 0,7 10 0,-6-9 0,5 6 0,-2-3 0,0 2 0,-5-1 0,6 1 0,-2-1 0,-8-5 0,11 7 0,-25-12 0,25 12 0,-14-7 0,-4-1 0,11 5 0,-14-5 0,14 6 0,-22-7 0,12 4 0,-16-4 0,-1-1 0,21 6 0,-26-7 0,29 9 0,-30-9 0,15 5 0,-10-4 0,16 7 0,8 0 0,-23-7 0,17 6 0,-16-6 0,14 7 0,-1-5 0,-8 2 0,0-3 0,-45-11 0,34 12 0,-41-12 0,50 14 0,-5 1 0,7 0 0,0 0 0,7 1 0,-5 3 0,13-1 0,-36 0 0,35 0 0,-26-1 0,36 3 0,-2 3 0,0-4 0,3 5 0,-4-3 0,5 3 0,0-3 0,0 3 0,-4-2 0,2 2 0,-6 0 0,-4 0 0,0 0 0,-12 0 0,6 0 0,-1-3 0,-5 2 0,-2-2 0,-2-1 0,-13-2 0,6 1 0,-7-4 0,-1 8 0,-7-9 0,5 9 0,-12-10 0,13 10 0,1-4 0,10 5 0,7 0 0,0 0 0,0 0 0,0 0 0,0 0 0,7 0 0,-5 0 0,-2 0 0,-2 0 0,-5 0 0,7 0 0,-8 0 0,-1 5 0,-7-4 0,-1 3 0,8-4 0,-6 5 0,13-4 0,-5 4 0,7-5 0,7 3 0,3-3 0,10 3 0,4-3 0,3 2 0,-2-1 0,1 1 0,-3 0 0,-1-1 0,-1 1 0,-12 2 0,10-3 0,-9 3 0,4-4 0,0 3 0,0-2 0,3 1 0,10 1 0,-2-3 0,1 5 0,4-5 0,-6 5 0,4-5 0,-6 5 0,-1-4 0,-12 6 0,6-3 0,-6 0 0,8 2 0,0-2 0,6-1 0,-1 2 0,6-4 0,0 3 0,-4-1 0,6 0 0,-6 1 0,4-3 0,0 3 0,-4-1 0,4 2 0,-2-2 0,0 1 0,-4 0 0,4 1 0,-6-2 0,4 5 0,4-6 0,-10 6 0,11-7 0,-2 4 0,0-2 0,3 2 0,-4 0 0,2 0 0,1-3 0,-7 9 0,2-7 0,-2 4 0,4-3 0,2 0 0,0-2 0,-2 4 0,5-4 0,-5 4 0,5-2 0,-5 3 0,4-1 0,-7 2 0,6-1 0,-4 1 0,5-4 0,1 0 0,-2 2 0,1-2 0,-1 3 0,0 1 0,1-3 0,-1 4 0,-1-1 0,5-3 0,-4 4 0,4-3 0,-2 1 0,0 2 0,-2 0 0,1 0 0,-1-2 0,2 2 0,0-3 0,-1 1 0,1 2 0,0-2 0,0-1 0,2 3 0,-1-2 0,1 0 0,-2 3 0,2-4 0,-1 2 0,1 0 0,-2 0 0,2 1 0,1-1 0,-1-1 0,0 5 0,1-5 0,-3 4 0,5-4 0,-3 2 0,1 0 0,1 0 0,-3 0 0,3 0 0,-3 0 0,3 0 0,-3 0 0,3 0 0,-3 0 0,3 1 0,-1-1 0,2 0 0,0-2 0,-2 1 0,1-1 0,-1 4 0,2-3 0,0 2 0,0-3 0,0 4 0,0-3 0,0 3 0,0-5 0,0 4 0,0-1 0,0 0 0,0-3 0,0 3 0,0-2 0,2 2 0,-1 0 0,1 0 0,0 0 0,1 0 0,0 0 0,1 1 0,-1 3 0,3-3 0,-3 3 0,1-4 0,-1 0 0,2 0 0,0 0 0,0 0 0,0 1 0,0-1 0,0 0 0,0 0 0,0-2 0,0 1 0,0-3 0,2 3 0,-1-3 0,1 1 0,0-2 0,-1 2 0,3-1 0,-3 3 0,4-3 0,1 5 0,5-2 0,3 4 0,-4-2 0,-1-1 0,-4-3 0,-2 0 0,2-1 0,-2 1 0,2-2 0,0 0 0,4 1 0,-3-1 0,3-2 0,0 2 0,-3-2 0,1 0 0,-4 0 0,-1-1 0,3 1 0,5 2 0,-4 0 0,2-1 0,-5 0 0,6 0 0,-3 1 0,3-2 0,-6 2 0,2-5 0,-2 5 0,2-3 0,-3 1 0,3 2 0,2-2 0,-3 0 0,16 4 0,-11 0 0,9-2 0,3 5 0,-13-7 0,27 6 0,-6-1 0,-1-2 0,15 3 0,-33-8 0,25 8 0,-23-8 0,17 7 0,-12-4 0,12 4 0,-13-1 0,1-2 0,11 2 0,-20-6 0,19 4 0,-25-5 0,4 0 0,1 3 0,-4-2 0,7 1 0,6 2 0,-8-3 0,9 3 0,7-4 0,-15 0 0,19 0 0,-17 3 0,3-2 0,30 2 0,-15-3 0,24 4 0,-22-3 0,37 3 0,-20 0 0,22-2 0,-25 2 0,-12 0 0,13-3 0,24 3 0,-15 1 0,15-4 0,-32 4 0,-7-5 0,0 0 0,-8 3 0,6-3 0,32 3 0,-13-3 0,29 0 0,-29 0 0,29 0 0,-22 0 0,15 0 0,5 0 0,-42 0 0,33 0 0,-49 0 0,12 0 0,9 0 0,-11 0 0,17 0 0,-28 0 0,43 6 0,-28-5 0,29 5 0,-29-6 0,0 0 0,0 0 0,30 0 0,-23 0 0,23 0 0,-31 0 0,1 0 0,0 0 0,0 0 0,0 0 0,22 0 0,-24-3 0,23 2 0,-29-2 0,8 3 0,0 0 0,0 0 0,-8-2 0,-1 1 0,-8-2 0,-4 3 0,-3 0 0,-5-2 0,7 1 0,-1-1 0,16 2 0,-14 0 0,18-4 0,-19 3 0,7-3 0,-10 4 0,-8-2 0,10-4 0,-10 1 0,13-3 0,-13 3 0,6-2 0,-1 1 0,2-3 0,-2 3 0,2-4 0,-5 5 0,3-3 0,-1 1 0,-2 1 0,3-1 0,-3 0 0,2 1 0,-2-4 0,3 5 0,-3-3 0,2 1 0,-2 1 0,3-1 0,-1 0 0,-4 1 0,6-1 0,-3-1 0,-1 3 0,4-3 0,-6 1 0,5 1 0,-1-3 0,-2 3 0,5-3 0,-4 3 0,1-2 0,-2 1 0,2 1 0,-1-1 0,1 0 0,-2 1 0,2-3 0,-1 3 0,1-2 0,-2 1 0,0 1 0,2-3 0,-4 1 0,4 0 0,-4-2 0,2 5 0,0-5 0,0 2 0,-2 0 0,1-1 0,-1 1 0,2 0 0,0-4 0,-2 6 0,1-4 0,-1 1 0,0 2 0,-1-2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7T19:28:11.577"/>
    </inkml:context>
    <inkml:brush xml:id="br0">
      <inkml:brushProperty name="width" value="0.35" units="cm"/>
      <inkml:brushProperty name="height" value="0.35" units="cm"/>
      <inkml:brushProperty name="color" value="#E71224"/>
    </inkml:brush>
  </inkml:definitions>
  <inkml:trace contextRef="#ctx0" brushRef="#br0">1 10 24575,'21'0'0,"-2"0"0,-14 0 0,2 0 0,9 2 0,1-1 0,2 4 0,-1-4 0,-6 1 0,2-2 0,-6 0 0,1 0 0,-1 0 0,2 0 0,2 0 0,-1 0 0,1 0 0,-2-2 0,-2 1 0,1-1 0,-1 2 0,2-2 0,2 1 0,-1-1 0,-3 0 0,3 1 0,-2-1 0,7 2 0,17 0 0,-3 0 0,13 0 0,-14 0 0,-3 0 0,1 0 0,-10-3 0,2 3 0,-11-2 0,-3 2 0,9 0 0,-5 0 0,12 0 0,1 0 0,-4 0 0,15 0 0,-9 4 0,0-3 0,-2 3 0,-12-4 0,0 0 0,4 0 0,-5 0 0,16 0 0,-16 0 0,23 4 0,-21-3 0,10 3 0,1-4 0,-9 0 0,13 2 0,-15-1 0,1 2 0,-3-3 0,-1 2 0,2-1 0,6 4 0,-4-5 0,4 3 0,6 1 0,-9-3 0,12 3 0,-14-4 0,15 0 0,-15 0 0,10 0 0,-16 0 0,3 0 0,6 0 0,-7 0 0,9 0 0,-8 0 0,2 0 0,0 0 0,-2 0 0,1 0 0,-1 0 0,2 0 0,4 0 0,-2 0 0,6 0 0,-7 0 0,3 0 0,-4 0 0,-2 0 0,1 0 0,-1 0 0,2 0 0,0 0 0,-2 0 0,2-2 0,1 1 0,1-1 0,13-2 0,-12 3 0,20-7 0,-16 7 0,10-3 0,-14 2 0,0 1 0,-7-1 0,3 2 0,1 0 0,-1 0 0,5 0 0,-8 0 0,8-2 0,-8 1 0,6-1 0,0 2 0,-3 0 0,2 0 0,-4 0 0,1 0 0,4 0 0,-4-2 0,16 1 0,-14-1 0,12 2 0,-14-2 0,1 1 0,-1-1 0,2 2 0</inkml:trace>
</inkml:ink>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34369" y="2519476"/>
            <a:ext cx="4843744" cy="1605528"/>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Why Study Doctrine?</a:t>
            </a:r>
          </a:p>
        </p:txBody>
      </p:sp>
      <p:sp>
        <p:nvSpPr>
          <p:cNvPr id="13" name="TextBox 12"/>
          <p:cNvSpPr txBox="1"/>
          <p:nvPr userDrawn="1"/>
        </p:nvSpPr>
        <p:spPr>
          <a:xfrm>
            <a:off x="3857914" y="2067044"/>
            <a:ext cx="3939514" cy="338554"/>
          </a:xfrm>
          <a:prstGeom prst="rect">
            <a:avLst/>
          </a:prstGeom>
          <a:noFill/>
        </p:spPr>
        <p:txBody>
          <a:bodyPr wrap="square" rtlCol="0" anchor="b">
            <a:spAutoFit/>
          </a:bodyPr>
          <a:lstStyle/>
          <a:p>
            <a:pPr algn="ctr"/>
            <a:r>
              <a:rPr lang="en-US" sz="1600" b="1" i="0" spc="0" dirty="0">
                <a:latin typeface="Lato Regular"/>
                <a:cs typeface="Lato Regular"/>
              </a:rPr>
              <a:t>MIKE MAZZALONGO</a:t>
            </a:r>
          </a:p>
        </p:txBody>
      </p:sp>
      <p:sp>
        <p:nvSpPr>
          <p:cNvPr id="5" name="Text Placeholder 4"/>
          <p:cNvSpPr>
            <a:spLocks noGrp="1"/>
          </p:cNvSpPr>
          <p:nvPr>
            <p:ph type="body" sz="quarter" idx="10" hasCustomPrompt="1"/>
          </p:nvPr>
        </p:nvSpPr>
        <p:spPr>
          <a:xfrm>
            <a:off x="227748" y="1399152"/>
            <a:ext cx="3406621" cy="3363913"/>
          </a:xfrm>
        </p:spPr>
        <p:txBody>
          <a:bodyPr anchor="b">
            <a:normAutofit/>
          </a:bodyPr>
          <a:lstStyle>
            <a:lvl1pPr marL="0" indent="0" algn="ctr">
              <a:buNone/>
              <a:defRPr sz="19900">
                <a:latin typeface="Lato Black"/>
                <a:cs typeface="Lato Black"/>
              </a:defRPr>
            </a:lvl1pPr>
          </a:lstStyle>
          <a:p>
            <a:pPr lvl="0"/>
            <a:r>
              <a:rPr lang="en-US" dirty="0"/>
              <a:t>10</a:t>
            </a:r>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4343275" y="201851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47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ingle Statment Blank">
    <p:bg>
      <p:bgPr>
        <a:solidFill>
          <a:srgbClr val="AF7A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614391"/>
            <a:ext cx="7913430" cy="3914718"/>
          </a:xfrm>
        </p:spPr>
        <p:txBody>
          <a:bodyPr anchor="ctr">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1593576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quals Blank">
    <p:bg>
      <p:bgPr>
        <a:solidFill>
          <a:srgbClr val="AF7A58"/>
        </a:solidFill>
        <a:effectLst/>
      </p:bgPr>
    </p:bg>
    <p:spTree>
      <p:nvGrpSpPr>
        <p:cNvPr id="1" name=""/>
        <p:cNvGrpSpPr/>
        <p:nvPr/>
      </p:nvGrpSpPr>
      <p:grpSpPr>
        <a:xfrm>
          <a:off x="0" y="0"/>
          <a:ext cx="0" cy="0"/>
          <a:chOff x="0" y="0"/>
          <a:chExt cx="0" cy="0"/>
        </a:xfrm>
      </p:grpSpPr>
      <p:sp>
        <p:nvSpPr>
          <p:cNvPr id="5" name="Text Placeholder 1"/>
          <p:cNvSpPr txBox="1">
            <a:spLocks/>
          </p:cNvSpPr>
          <p:nvPr userDrawn="1"/>
        </p:nvSpPr>
        <p:spPr>
          <a:xfrm>
            <a:off x="3864557" y="693490"/>
            <a:ext cx="1545166" cy="3726737"/>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6600" dirty="0"/>
              <a:t>=</a:t>
            </a:r>
          </a:p>
        </p:txBody>
      </p:sp>
      <p:sp>
        <p:nvSpPr>
          <p:cNvPr id="13" name="Text Placeholder 12"/>
          <p:cNvSpPr>
            <a:spLocks noGrp="1"/>
          </p:cNvSpPr>
          <p:nvPr>
            <p:ph type="body" sz="quarter" idx="13"/>
          </p:nvPr>
        </p:nvSpPr>
        <p:spPr>
          <a:xfrm>
            <a:off x="675702" y="693490"/>
            <a:ext cx="3480769" cy="3726737"/>
          </a:xfrm>
        </p:spPr>
        <p:txBody>
          <a:bodyPr anchor="ctr">
            <a:normAutofit/>
          </a:bodyPr>
          <a:lstStyle>
            <a:lvl1pPr marL="0" indent="0" algn="ctr">
              <a:buNone/>
              <a:defRPr sz="40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a:t>
            </a:r>
          </a:p>
        </p:txBody>
      </p:sp>
      <p:sp>
        <p:nvSpPr>
          <p:cNvPr id="14" name="Text Placeholder 12"/>
          <p:cNvSpPr>
            <a:spLocks noGrp="1"/>
          </p:cNvSpPr>
          <p:nvPr>
            <p:ph type="body" sz="quarter" idx="14"/>
          </p:nvPr>
        </p:nvSpPr>
        <p:spPr>
          <a:xfrm>
            <a:off x="5099376" y="693491"/>
            <a:ext cx="3365968" cy="3726737"/>
          </a:xfrm>
        </p:spPr>
        <p:txBody>
          <a:bodyPr anchor="ctr">
            <a:normAutofit/>
          </a:bodyPr>
          <a:lstStyle>
            <a:lvl1pPr marL="0" indent="0" algn="ctr">
              <a:buNone/>
              <a:defRPr sz="40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a:t>
            </a:r>
          </a:p>
        </p:txBody>
      </p:sp>
    </p:spTree>
    <p:extLst>
      <p:ext uri="{BB962C8B-B14F-4D97-AF65-F5344CB8AC3E}">
        <p14:creationId xmlns:p14="http://schemas.microsoft.com/office/powerpoint/2010/main" val="3967202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baseline="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5780" y="484632"/>
            <a:ext cx="7892440" cy="4151376"/>
          </a:xfrm>
        </p:spPr>
        <p:txBody>
          <a:bodyPr anchor="t"/>
          <a:lstStyle>
            <a:lvl1pPr marL="457200" indent="-457200">
              <a:buFont typeface="Arial"/>
              <a:buChar char="•"/>
              <a:defRPr sz="3200"/>
            </a:lvl1pPr>
            <a:lvl2pPr marL="914400" indent="-457200">
              <a:buFont typeface="Arial"/>
              <a:buChar char="•"/>
              <a:defRPr/>
            </a:lvl2pPr>
            <a:lvl3pPr marL="1257300" indent="-342900">
              <a:buFont typeface="Arial"/>
              <a:buChar char="•"/>
              <a:defRPr/>
            </a:lvl3pPr>
            <a:lvl4pPr marL="1714500" indent="-342900">
              <a:buFont typeface="Arial"/>
              <a:buChar char="•"/>
              <a:defRPr/>
            </a:lvl4pPr>
            <a:lvl5pPr marL="2171700" indent="-342900">
              <a:buFont typeface="Arial"/>
              <a:buChar char="•"/>
              <a:defRPr/>
            </a:lvl5pPr>
          </a:lstStyle>
          <a:p>
            <a:pPr lvl="0"/>
            <a:r>
              <a:rPr lang="en-US" dirty="0"/>
              <a:t>List Item #1</a:t>
            </a:r>
          </a:p>
          <a:p>
            <a:pPr lvl="0"/>
            <a:r>
              <a:rPr lang="en-US" dirty="0"/>
              <a:t>List Item #2</a:t>
            </a:r>
          </a:p>
          <a:p>
            <a:pPr lvl="0"/>
            <a:r>
              <a:rPr lang="en-US" dirty="0"/>
              <a:t>List Item #3</a:t>
            </a:r>
          </a:p>
        </p:txBody>
      </p:sp>
    </p:spTree>
    <p:extLst>
      <p:ext uri="{BB962C8B-B14F-4D97-AF65-F5344CB8AC3E}">
        <p14:creationId xmlns:p14="http://schemas.microsoft.com/office/powerpoint/2010/main" val="3726963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48056"/>
            <a:ext cx="7913430" cy="4233672"/>
          </a:xfrm>
        </p:spPr>
        <p:txBody>
          <a:bodyPr anchor="ctr">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1097478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34369" y="2519476"/>
            <a:ext cx="4843744" cy="1605528"/>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Why Study Doctrine?</a:t>
            </a:r>
          </a:p>
        </p:txBody>
      </p:sp>
      <p:sp>
        <p:nvSpPr>
          <p:cNvPr id="13" name="TextBox 12"/>
          <p:cNvSpPr txBox="1"/>
          <p:nvPr userDrawn="1"/>
        </p:nvSpPr>
        <p:spPr>
          <a:xfrm>
            <a:off x="3830482" y="2028522"/>
            <a:ext cx="3939514" cy="338554"/>
          </a:xfrm>
          <a:prstGeom prst="rect">
            <a:avLst/>
          </a:prstGeom>
          <a:noFill/>
        </p:spPr>
        <p:txBody>
          <a:bodyPr wrap="square" rtlCol="0" anchor="b">
            <a:spAutoFit/>
          </a:bodyPr>
          <a:lstStyle/>
          <a:p>
            <a:pPr algn="ctr"/>
            <a:r>
              <a:rPr lang="en-US" sz="1600" b="1" i="0" spc="0" dirty="0">
                <a:latin typeface="Lato Regular"/>
                <a:cs typeface="Lato Regular"/>
              </a:rPr>
              <a:t>MIKE MAZZALONGO</a:t>
            </a:r>
          </a:p>
        </p:txBody>
      </p:sp>
      <p:sp>
        <p:nvSpPr>
          <p:cNvPr id="5" name="Text Placeholder 4"/>
          <p:cNvSpPr>
            <a:spLocks noGrp="1"/>
          </p:cNvSpPr>
          <p:nvPr>
            <p:ph type="body" sz="quarter" idx="10" hasCustomPrompt="1"/>
          </p:nvPr>
        </p:nvSpPr>
        <p:spPr>
          <a:xfrm>
            <a:off x="227748" y="1399152"/>
            <a:ext cx="3406621" cy="3363913"/>
          </a:xfrm>
        </p:spPr>
        <p:txBody>
          <a:bodyPr anchor="b">
            <a:normAutofit/>
          </a:bodyPr>
          <a:lstStyle>
            <a:lvl1pPr marL="0" indent="0" algn="ctr">
              <a:buNone/>
              <a:defRPr sz="19900">
                <a:latin typeface="Lato Black"/>
                <a:cs typeface="Lato Black"/>
              </a:defRPr>
            </a:lvl1pPr>
          </a:lstStyle>
          <a:p>
            <a:pPr lvl="0"/>
            <a:r>
              <a:rPr lang="en-US" dirty="0"/>
              <a:t>10</a:t>
            </a:r>
          </a:p>
        </p:txBody>
      </p:sp>
      <p:pic>
        <p:nvPicPr>
          <p:cNvPr id="6" name="Picture 5"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0400" y="8953500"/>
            <a:ext cx="3733800" cy="530740"/>
          </a:xfrm>
          <a:prstGeom prst="rect">
            <a:avLst/>
          </a:prstGeom>
        </p:spPr>
      </p:pic>
      <p:pic>
        <p:nvPicPr>
          <p:cNvPr id="8" name="Picture 7"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62800" y="9105900"/>
            <a:ext cx="3733800" cy="530740"/>
          </a:xfrm>
          <a:prstGeom prst="rect">
            <a:avLst/>
          </a:prstGeom>
        </p:spPr>
      </p:pic>
      <p:cxnSp>
        <p:nvCxnSpPr>
          <p:cNvPr id="4" name="Straight Connector 3"/>
          <p:cNvCxnSpPr/>
          <p:nvPr userDrawn="1"/>
        </p:nvCxnSpPr>
        <p:spPr>
          <a:xfrm>
            <a:off x="4315843" y="1979988"/>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19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ble Verse Blank">
    <p:bg>
      <p:bgPr>
        <a:solidFill>
          <a:srgbClr val="AF7A58"/>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baseline="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364976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th Titl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85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List">
    <p:bg>
      <p:bgPr>
        <a:solidFill>
          <a:srgbClr val="AF7A5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5780" y="705813"/>
            <a:ext cx="7892440" cy="3731874"/>
          </a:xfrm>
        </p:spPr>
        <p:txBody>
          <a:bodyPr anchor="t"/>
          <a:lstStyle>
            <a:lvl1pPr marL="457200" indent="-457200">
              <a:buFont typeface="Arial"/>
              <a:buChar char="•"/>
              <a:defRPr sz="3200"/>
            </a:lvl1pPr>
            <a:lvl2pPr marL="914400" indent="-457200">
              <a:buFont typeface="Arial"/>
              <a:buChar char="•"/>
              <a:defRPr/>
            </a:lvl2pPr>
            <a:lvl3pPr marL="1257300" indent="-342900">
              <a:buFont typeface="Arial"/>
              <a:buChar char="•"/>
              <a:defRPr/>
            </a:lvl3pPr>
            <a:lvl4pPr marL="1714500" indent="-342900">
              <a:buFont typeface="Arial"/>
              <a:buChar char="•"/>
              <a:defRPr/>
            </a:lvl4pPr>
            <a:lvl5pPr marL="2171700" indent="-342900">
              <a:buFont typeface="Arial"/>
              <a:buChar char="•"/>
              <a:defRPr/>
            </a:lvl5pPr>
          </a:lstStyle>
          <a:p>
            <a:pPr lvl="0"/>
            <a:r>
              <a:rPr lang="en-US" dirty="0"/>
              <a:t>List Item #1</a:t>
            </a:r>
          </a:p>
          <a:p>
            <a:pPr lvl="0"/>
            <a:r>
              <a:rPr lang="en-US" dirty="0"/>
              <a:t>List Item #2</a:t>
            </a:r>
          </a:p>
          <a:p>
            <a:pPr lvl="0"/>
            <a:r>
              <a:rPr lang="en-US" dirty="0"/>
              <a:t>List Item #3</a:t>
            </a:r>
          </a:p>
        </p:txBody>
      </p:sp>
    </p:spTree>
    <p:extLst>
      <p:ext uri="{BB962C8B-B14F-4D97-AF65-F5344CB8AC3E}">
        <p14:creationId xmlns:p14="http://schemas.microsoft.com/office/powerpoint/2010/main" val="3823996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56" r:id="rId4"/>
    <p:sldLayoutId id="2147483658" r:id="rId5"/>
    <p:sldLayoutId id="2147483666" r:id="rId6"/>
    <p:sldLayoutId id="2147483661" r:id="rId7"/>
    <p:sldLayoutId id="2147483660" r:id="rId8"/>
    <p:sldLayoutId id="2147483662" r:id="rId9"/>
    <p:sldLayoutId id="2147483663" r:id="rId10"/>
    <p:sldLayoutId id="2147483664" r:id="rId11"/>
  </p:sldLayoutIdLst>
  <p:txStyles>
    <p:titleStyle>
      <a:lvl1pPr algn="l" defTabSz="457200" rtl="0" eaLnBrk="1" latinLnBrk="0" hangingPunct="1">
        <a:spcBef>
          <a:spcPct val="0"/>
        </a:spcBef>
        <a:buNone/>
        <a:defRPr sz="3600" b="1" kern="1200" spc="-150">
          <a:solidFill>
            <a:schemeClr val="tx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Lato Regular"/>
          <a:ea typeface="+mn-ea"/>
          <a:cs typeface="Lato Regular"/>
        </a:defRPr>
      </a:lvl1pPr>
      <a:lvl2pPr marL="742950" indent="-285750" algn="l" defTabSz="457200" rtl="0" eaLnBrk="1" latinLnBrk="0" hangingPunct="1">
        <a:spcBef>
          <a:spcPct val="20000"/>
        </a:spcBef>
        <a:buFont typeface="Arial"/>
        <a:buChar char="–"/>
        <a:defRPr sz="2800" kern="1200">
          <a:solidFill>
            <a:schemeClr val="tx1"/>
          </a:solidFill>
          <a:latin typeface="Lato Regular"/>
          <a:ea typeface="+mn-ea"/>
          <a:cs typeface="Lato Regular"/>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Lato Regular"/>
        </a:defRPr>
      </a:lvl3pPr>
      <a:lvl4pPr marL="16002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4pPr>
      <a:lvl5pPr marL="20574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barrysbureau.com/Ecclesiastes.html" TargetMode="External"/><Relationship Id="rId2" Type="http://schemas.openxmlformats.org/officeDocument/2006/relationships/image" Target="../media/image7.png"/><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customXml" Target="../ink/ink5.xml"/><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customXml" Target="../ink/ink2.xml"/><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customXml" Target="../ink/ink7.xml"/><Relationship Id="rId5" Type="http://schemas.openxmlformats.org/officeDocument/2006/relationships/image" Target="../media/image18.png"/><Relationship Id="rId4" Type="http://schemas.openxmlformats.org/officeDocument/2006/relationships/customXml" Target="../ink/ink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3200" dirty="0"/>
              <a:t>One Plus One Equals Survival</a:t>
            </a:r>
          </a:p>
          <a:p>
            <a:r>
              <a:rPr lang="en-US" sz="2800" dirty="0" err="1"/>
              <a:t>Ecc</a:t>
            </a:r>
            <a:r>
              <a:rPr lang="en-US" sz="2800" dirty="0"/>
              <a:t>. 4:9-12</a:t>
            </a:r>
          </a:p>
        </p:txBody>
      </p:sp>
      <p:sp>
        <p:nvSpPr>
          <p:cNvPr id="3" name="Text Placeholder 2"/>
          <p:cNvSpPr>
            <a:spLocks noGrp="1"/>
          </p:cNvSpPr>
          <p:nvPr>
            <p:ph type="body" sz="quarter" idx="10"/>
          </p:nvPr>
        </p:nvSpPr>
        <p:spPr>
          <a:xfrm>
            <a:off x="227748" y="1423005"/>
            <a:ext cx="3406621" cy="3363913"/>
          </a:xfrm>
        </p:spPr>
        <p:txBody>
          <a:bodyPr>
            <a:normAutofit/>
          </a:bodyPr>
          <a:lstStyle/>
          <a:p>
            <a:r>
              <a:rPr lang="en-US" dirty="0"/>
              <a:t>7</a:t>
            </a:r>
          </a:p>
        </p:txBody>
      </p:sp>
      <p:sp>
        <p:nvSpPr>
          <p:cNvPr id="5" name="TextBox 4">
            <a:extLst>
              <a:ext uri="{FF2B5EF4-FFF2-40B4-BE49-F238E27FC236}">
                <a16:creationId xmlns:a16="http://schemas.microsoft.com/office/drawing/2014/main" id="{1DAEDE22-3966-9CD6-0A87-A2D3A96ECE54}"/>
              </a:ext>
            </a:extLst>
          </p:cNvPr>
          <p:cNvSpPr txBox="1"/>
          <p:nvPr/>
        </p:nvSpPr>
        <p:spPr>
          <a:xfrm>
            <a:off x="4185226" y="3814840"/>
            <a:ext cx="4731026" cy="369332"/>
          </a:xfrm>
          <a:prstGeom prst="rect">
            <a:avLst/>
          </a:prstGeom>
          <a:noFill/>
        </p:spPr>
        <p:txBody>
          <a:bodyPr wrap="square">
            <a:spAutoFit/>
          </a:bodyPr>
          <a:lstStyle/>
          <a:p>
            <a:r>
              <a:rPr lang="en-US" b="1" dirty="0"/>
              <a:t>Barry G. Johnson, Sr. - Facilitating</a:t>
            </a:r>
          </a:p>
        </p:txBody>
      </p:sp>
      <p:sp>
        <p:nvSpPr>
          <p:cNvPr id="7" name="TextBox 6">
            <a:extLst>
              <a:ext uri="{FF2B5EF4-FFF2-40B4-BE49-F238E27FC236}">
                <a16:creationId xmlns:a16="http://schemas.microsoft.com/office/drawing/2014/main" id="{46D4CCDD-747B-3FBD-DA63-F27980C771E1}"/>
              </a:ext>
            </a:extLst>
          </p:cNvPr>
          <p:cNvSpPr txBox="1"/>
          <p:nvPr/>
        </p:nvSpPr>
        <p:spPr>
          <a:xfrm>
            <a:off x="3091104" y="314243"/>
            <a:ext cx="5387009" cy="369332"/>
          </a:xfrm>
          <a:prstGeom prst="rect">
            <a:avLst/>
          </a:prstGeom>
          <a:noFill/>
        </p:spPr>
        <p:txBody>
          <a:bodyPr wrap="square">
            <a:spAutoFit/>
          </a:bodyPr>
          <a:lstStyle/>
          <a:p>
            <a:r>
              <a:rPr lang="en-US" b="1" dirty="0"/>
              <a:t>Taught at: Schrader Lane Church of Christ 2023</a:t>
            </a:r>
          </a:p>
        </p:txBody>
      </p:sp>
    </p:spTree>
    <p:extLst>
      <p:ext uri="{BB962C8B-B14F-4D97-AF65-F5344CB8AC3E}">
        <p14:creationId xmlns:p14="http://schemas.microsoft.com/office/powerpoint/2010/main" val="1141024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emotion felt when lonely is usually dictated by the cause </a:t>
            </a:r>
            <a:br>
              <a:rPr lang="en-US" dirty="0"/>
            </a:br>
            <a:r>
              <a:rPr lang="en-US" dirty="0"/>
              <a:t>of the separation. </a:t>
            </a:r>
          </a:p>
        </p:txBody>
      </p:sp>
      <p:pic>
        <p:nvPicPr>
          <p:cNvPr id="2" name="Picture 1">
            <a:extLst>
              <a:ext uri="{FF2B5EF4-FFF2-40B4-BE49-F238E27FC236}">
                <a16:creationId xmlns:a16="http://schemas.microsoft.com/office/drawing/2014/main" id="{5E04DACE-B39C-E0F2-D5F8-4C0EC7C3AC0F}"/>
              </a:ext>
            </a:extLst>
          </p:cNvPr>
          <p:cNvPicPr>
            <a:picLocks noChangeAspect="1"/>
          </p:cNvPicPr>
          <p:nvPr/>
        </p:nvPicPr>
        <p:blipFill>
          <a:blip r:embed="rId2"/>
          <a:stretch>
            <a:fillRect/>
          </a:stretch>
        </p:blipFill>
        <p:spPr>
          <a:xfrm>
            <a:off x="756315" y="124504"/>
            <a:ext cx="7772400" cy="1014255"/>
          </a:xfrm>
          <a:prstGeom prst="rect">
            <a:avLst/>
          </a:prstGeom>
        </p:spPr>
      </p:pic>
      <p:pic>
        <p:nvPicPr>
          <p:cNvPr id="3" name="Picture 2">
            <a:extLst>
              <a:ext uri="{FF2B5EF4-FFF2-40B4-BE49-F238E27FC236}">
                <a16:creationId xmlns:a16="http://schemas.microsoft.com/office/drawing/2014/main" id="{EF394E14-FAD5-7115-5B50-39C80BD379B7}"/>
              </a:ext>
            </a:extLst>
          </p:cNvPr>
          <p:cNvPicPr>
            <a:picLocks noChangeAspect="1"/>
          </p:cNvPicPr>
          <p:nvPr/>
        </p:nvPicPr>
        <p:blipFill>
          <a:blip r:embed="rId3"/>
          <a:stretch>
            <a:fillRect/>
          </a:stretch>
        </p:blipFill>
        <p:spPr>
          <a:xfrm>
            <a:off x="756315" y="4035049"/>
            <a:ext cx="7772400" cy="970231"/>
          </a:xfrm>
          <a:prstGeom prst="rect">
            <a:avLst/>
          </a:prstGeom>
        </p:spPr>
      </p:pic>
    </p:spTree>
    <p:extLst>
      <p:ext uri="{BB962C8B-B14F-4D97-AF65-F5344CB8AC3E}">
        <p14:creationId xmlns:p14="http://schemas.microsoft.com/office/powerpoint/2010/main" val="1601661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Visiting the island of </a:t>
            </a:r>
            <a:br>
              <a:rPr lang="en-US" dirty="0"/>
            </a:br>
            <a:r>
              <a:rPr lang="en-US" dirty="0"/>
              <a:t>Loneliness is normal. </a:t>
            </a:r>
          </a:p>
        </p:txBody>
      </p:sp>
      <p:pic>
        <p:nvPicPr>
          <p:cNvPr id="2" name="Picture 1">
            <a:extLst>
              <a:ext uri="{FF2B5EF4-FFF2-40B4-BE49-F238E27FC236}">
                <a16:creationId xmlns:a16="http://schemas.microsoft.com/office/drawing/2014/main" id="{532B6BBF-5860-2F2F-AFDA-D01DDDE65C4D}"/>
              </a:ext>
            </a:extLst>
          </p:cNvPr>
          <p:cNvPicPr>
            <a:picLocks noChangeAspect="1"/>
          </p:cNvPicPr>
          <p:nvPr/>
        </p:nvPicPr>
        <p:blipFill>
          <a:blip r:embed="rId2"/>
          <a:stretch>
            <a:fillRect/>
          </a:stretch>
        </p:blipFill>
        <p:spPr>
          <a:xfrm>
            <a:off x="615285" y="132455"/>
            <a:ext cx="7772400" cy="1014255"/>
          </a:xfrm>
          <a:prstGeom prst="rect">
            <a:avLst/>
          </a:prstGeom>
        </p:spPr>
      </p:pic>
      <p:pic>
        <p:nvPicPr>
          <p:cNvPr id="3" name="Picture 2">
            <a:extLst>
              <a:ext uri="{FF2B5EF4-FFF2-40B4-BE49-F238E27FC236}">
                <a16:creationId xmlns:a16="http://schemas.microsoft.com/office/drawing/2014/main" id="{7ECDF861-6A84-223B-6DD0-F6CD165286FC}"/>
              </a:ext>
            </a:extLst>
          </p:cNvPr>
          <p:cNvPicPr>
            <a:picLocks noChangeAspect="1"/>
          </p:cNvPicPr>
          <p:nvPr/>
        </p:nvPicPr>
        <p:blipFill>
          <a:blip r:embed="rId3"/>
          <a:stretch>
            <a:fillRect/>
          </a:stretch>
        </p:blipFill>
        <p:spPr>
          <a:xfrm>
            <a:off x="615285" y="1216344"/>
            <a:ext cx="7772400" cy="611667"/>
          </a:xfrm>
          <a:prstGeom prst="rect">
            <a:avLst/>
          </a:prstGeom>
        </p:spPr>
      </p:pic>
      <p:pic>
        <p:nvPicPr>
          <p:cNvPr id="5" name="Picture 4">
            <a:extLst>
              <a:ext uri="{FF2B5EF4-FFF2-40B4-BE49-F238E27FC236}">
                <a16:creationId xmlns:a16="http://schemas.microsoft.com/office/drawing/2014/main" id="{0D28B715-738D-3D4B-F5BE-76CD5D2B47A2}"/>
              </a:ext>
            </a:extLst>
          </p:cNvPr>
          <p:cNvPicPr>
            <a:picLocks noChangeAspect="1"/>
          </p:cNvPicPr>
          <p:nvPr/>
        </p:nvPicPr>
        <p:blipFill>
          <a:blip r:embed="rId4"/>
          <a:stretch>
            <a:fillRect/>
          </a:stretch>
        </p:blipFill>
        <p:spPr>
          <a:xfrm>
            <a:off x="1478885" y="4327144"/>
            <a:ext cx="6045200" cy="736600"/>
          </a:xfrm>
          <a:prstGeom prst="rect">
            <a:avLst/>
          </a:prstGeom>
        </p:spPr>
      </p:pic>
    </p:spTree>
    <p:extLst>
      <p:ext uri="{BB962C8B-B14F-4D97-AF65-F5344CB8AC3E}">
        <p14:creationId xmlns:p14="http://schemas.microsoft.com/office/powerpoint/2010/main" val="1633080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065C05-C55A-CBFC-8466-6DD288F943F5}"/>
              </a:ext>
            </a:extLst>
          </p:cNvPr>
          <p:cNvPicPr>
            <a:picLocks noChangeAspect="1"/>
          </p:cNvPicPr>
          <p:nvPr/>
        </p:nvPicPr>
        <p:blipFill>
          <a:blip r:embed="rId2"/>
          <a:stretch>
            <a:fillRect/>
          </a:stretch>
        </p:blipFill>
        <p:spPr>
          <a:xfrm>
            <a:off x="685800" y="266797"/>
            <a:ext cx="7772400" cy="2555162"/>
          </a:xfrm>
          <a:prstGeom prst="rect">
            <a:avLst/>
          </a:prstGeom>
        </p:spPr>
      </p:pic>
      <p:pic>
        <p:nvPicPr>
          <p:cNvPr id="4" name="Picture 3">
            <a:extLst>
              <a:ext uri="{FF2B5EF4-FFF2-40B4-BE49-F238E27FC236}">
                <a16:creationId xmlns:a16="http://schemas.microsoft.com/office/drawing/2014/main" id="{54749364-43F2-65EE-04D6-535765C9424F}"/>
              </a:ext>
            </a:extLst>
          </p:cNvPr>
          <p:cNvPicPr>
            <a:picLocks noChangeAspect="1"/>
          </p:cNvPicPr>
          <p:nvPr/>
        </p:nvPicPr>
        <p:blipFill>
          <a:blip r:embed="rId3"/>
          <a:stretch>
            <a:fillRect/>
          </a:stretch>
        </p:blipFill>
        <p:spPr>
          <a:xfrm>
            <a:off x="685800" y="3828980"/>
            <a:ext cx="7772400" cy="1047723"/>
          </a:xfrm>
          <a:prstGeom prst="rect">
            <a:avLst/>
          </a:prstGeom>
        </p:spPr>
      </p:pic>
    </p:spTree>
    <p:extLst>
      <p:ext uri="{BB962C8B-B14F-4D97-AF65-F5344CB8AC3E}">
        <p14:creationId xmlns:p14="http://schemas.microsoft.com/office/powerpoint/2010/main" val="3102256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We know we have been on the island too long when we say:</a:t>
            </a:r>
            <a:br>
              <a:rPr lang="en-US" dirty="0"/>
            </a:br>
            <a:br>
              <a:rPr lang="en-US" dirty="0"/>
            </a:br>
            <a:r>
              <a:rPr lang="en-US" dirty="0"/>
              <a:t>“Why don’t people love/help me?”</a:t>
            </a:r>
          </a:p>
        </p:txBody>
      </p:sp>
      <p:pic>
        <p:nvPicPr>
          <p:cNvPr id="2" name="Picture 1">
            <a:extLst>
              <a:ext uri="{FF2B5EF4-FFF2-40B4-BE49-F238E27FC236}">
                <a16:creationId xmlns:a16="http://schemas.microsoft.com/office/drawing/2014/main" id="{6CA1115B-D840-0063-452B-610FF5B12FFF}"/>
              </a:ext>
            </a:extLst>
          </p:cNvPr>
          <p:cNvPicPr>
            <a:picLocks noChangeAspect="1"/>
          </p:cNvPicPr>
          <p:nvPr/>
        </p:nvPicPr>
        <p:blipFill>
          <a:blip r:embed="rId2"/>
          <a:stretch>
            <a:fillRect/>
          </a:stretch>
        </p:blipFill>
        <p:spPr>
          <a:xfrm>
            <a:off x="685800" y="3968860"/>
            <a:ext cx="7772400" cy="1070113"/>
          </a:xfrm>
          <a:prstGeom prst="rect">
            <a:avLst/>
          </a:prstGeom>
        </p:spPr>
      </p:pic>
    </p:spTree>
    <p:extLst>
      <p:ext uri="{BB962C8B-B14F-4D97-AF65-F5344CB8AC3E}">
        <p14:creationId xmlns:p14="http://schemas.microsoft.com/office/powerpoint/2010/main" val="3070905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5285" y="448056"/>
            <a:ext cx="7913430" cy="3506576"/>
          </a:xfrm>
        </p:spPr>
        <p:txBody>
          <a:bodyPr/>
          <a:lstStyle/>
          <a:p>
            <a:r>
              <a:rPr lang="en-US" dirty="0"/>
              <a:t>We know we have been on the island too long when we say:</a:t>
            </a:r>
            <a:br>
              <a:rPr lang="en-US" dirty="0"/>
            </a:br>
            <a:br>
              <a:rPr lang="en-US" dirty="0"/>
            </a:br>
            <a:r>
              <a:rPr lang="en-US" dirty="0"/>
              <a:t>“If only other people realized how difficult things are for me?”</a:t>
            </a:r>
          </a:p>
        </p:txBody>
      </p:sp>
      <p:pic>
        <p:nvPicPr>
          <p:cNvPr id="2" name="Picture 1">
            <a:extLst>
              <a:ext uri="{FF2B5EF4-FFF2-40B4-BE49-F238E27FC236}">
                <a16:creationId xmlns:a16="http://schemas.microsoft.com/office/drawing/2014/main" id="{710F1B23-D1B6-31E9-C998-D7B8A35DABF1}"/>
              </a:ext>
            </a:extLst>
          </p:cNvPr>
          <p:cNvPicPr>
            <a:picLocks noChangeAspect="1"/>
          </p:cNvPicPr>
          <p:nvPr/>
        </p:nvPicPr>
        <p:blipFill>
          <a:blip r:embed="rId2"/>
          <a:stretch>
            <a:fillRect/>
          </a:stretch>
        </p:blipFill>
        <p:spPr>
          <a:xfrm>
            <a:off x="685800" y="3954632"/>
            <a:ext cx="7772400" cy="1082665"/>
          </a:xfrm>
          <a:prstGeom prst="rect">
            <a:avLst/>
          </a:prstGeom>
        </p:spPr>
      </p:pic>
    </p:spTree>
    <p:extLst>
      <p:ext uri="{BB962C8B-B14F-4D97-AF65-F5344CB8AC3E}">
        <p14:creationId xmlns:p14="http://schemas.microsoft.com/office/powerpoint/2010/main" val="1192759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We know we have been on the island too long when we say:</a:t>
            </a:r>
            <a:br>
              <a:rPr lang="en-US" dirty="0"/>
            </a:br>
            <a:br>
              <a:rPr lang="en-US" dirty="0"/>
            </a:br>
            <a:r>
              <a:rPr lang="en-US" dirty="0"/>
              <a:t>“Nobody cares. I’m all alone in this.”</a:t>
            </a:r>
          </a:p>
        </p:txBody>
      </p:sp>
      <p:pic>
        <p:nvPicPr>
          <p:cNvPr id="2" name="Picture 1">
            <a:extLst>
              <a:ext uri="{FF2B5EF4-FFF2-40B4-BE49-F238E27FC236}">
                <a16:creationId xmlns:a16="http://schemas.microsoft.com/office/drawing/2014/main" id="{448A2C58-10F3-240B-6D04-8F614BB79655}"/>
              </a:ext>
            </a:extLst>
          </p:cNvPr>
          <p:cNvPicPr>
            <a:picLocks noChangeAspect="1"/>
          </p:cNvPicPr>
          <p:nvPr/>
        </p:nvPicPr>
        <p:blipFill>
          <a:blip r:embed="rId2"/>
          <a:stretch>
            <a:fillRect/>
          </a:stretch>
        </p:blipFill>
        <p:spPr>
          <a:xfrm>
            <a:off x="685800" y="3941693"/>
            <a:ext cx="7772400" cy="1092641"/>
          </a:xfrm>
          <a:prstGeom prst="rect">
            <a:avLst/>
          </a:prstGeom>
        </p:spPr>
      </p:pic>
    </p:spTree>
    <p:extLst>
      <p:ext uri="{BB962C8B-B14F-4D97-AF65-F5344CB8AC3E}">
        <p14:creationId xmlns:p14="http://schemas.microsoft.com/office/powerpoint/2010/main" val="4117956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We cannot enjoy life to the </a:t>
            </a:r>
            <a:br>
              <a:rPr lang="en-US" dirty="0"/>
            </a:br>
            <a:r>
              <a:rPr lang="en-US" dirty="0"/>
              <a:t>fullest as loners!</a:t>
            </a:r>
          </a:p>
        </p:txBody>
      </p:sp>
      <p:pic>
        <p:nvPicPr>
          <p:cNvPr id="2" name="Picture 1">
            <a:extLst>
              <a:ext uri="{FF2B5EF4-FFF2-40B4-BE49-F238E27FC236}">
                <a16:creationId xmlns:a16="http://schemas.microsoft.com/office/drawing/2014/main" id="{88DAED30-1F71-E4CD-5D8B-244616C5CBAF}"/>
              </a:ext>
            </a:extLst>
          </p:cNvPr>
          <p:cNvPicPr>
            <a:picLocks noChangeAspect="1"/>
          </p:cNvPicPr>
          <p:nvPr/>
        </p:nvPicPr>
        <p:blipFill>
          <a:blip r:embed="rId2"/>
          <a:stretch>
            <a:fillRect/>
          </a:stretch>
        </p:blipFill>
        <p:spPr>
          <a:xfrm>
            <a:off x="685800" y="104137"/>
            <a:ext cx="7772400" cy="1102695"/>
          </a:xfrm>
          <a:prstGeom prst="rect">
            <a:avLst/>
          </a:prstGeom>
        </p:spPr>
      </p:pic>
      <p:pic>
        <p:nvPicPr>
          <p:cNvPr id="3" name="Picture 2">
            <a:extLst>
              <a:ext uri="{FF2B5EF4-FFF2-40B4-BE49-F238E27FC236}">
                <a16:creationId xmlns:a16="http://schemas.microsoft.com/office/drawing/2014/main" id="{A22F0E0E-DE24-6BCD-620E-7B6574D7ACA6}"/>
              </a:ext>
            </a:extLst>
          </p:cNvPr>
          <p:cNvPicPr>
            <a:picLocks noChangeAspect="1"/>
          </p:cNvPicPr>
          <p:nvPr/>
        </p:nvPicPr>
        <p:blipFill>
          <a:blip r:embed="rId3"/>
          <a:stretch>
            <a:fillRect/>
          </a:stretch>
        </p:blipFill>
        <p:spPr>
          <a:xfrm>
            <a:off x="685800" y="3712599"/>
            <a:ext cx="7772400" cy="1313048"/>
          </a:xfrm>
          <a:prstGeom prst="rect">
            <a:avLst/>
          </a:prstGeom>
        </p:spPr>
      </p:pic>
    </p:spTree>
    <p:extLst>
      <p:ext uri="{BB962C8B-B14F-4D97-AF65-F5344CB8AC3E}">
        <p14:creationId xmlns:p14="http://schemas.microsoft.com/office/powerpoint/2010/main" val="3179798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Two are better than one because they have a good return for their labor.</a:t>
            </a:r>
          </a:p>
        </p:txBody>
      </p:sp>
      <p:sp>
        <p:nvSpPr>
          <p:cNvPr id="4" name="Text Placeholder 3"/>
          <p:cNvSpPr>
            <a:spLocks noGrp="1"/>
          </p:cNvSpPr>
          <p:nvPr>
            <p:ph type="body" sz="quarter" idx="11"/>
          </p:nvPr>
        </p:nvSpPr>
        <p:spPr>
          <a:xfrm>
            <a:off x="546244" y="2797672"/>
            <a:ext cx="4156042" cy="522988"/>
          </a:xfrm>
        </p:spPr>
        <p:txBody>
          <a:bodyPr/>
          <a:lstStyle/>
          <a:p>
            <a:r>
              <a:rPr lang="en-US" dirty="0"/>
              <a:t>- </a:t>
            </a:r>
            <a:r>
              <a:rPr lang="en-US" dirty="0" err="1"/>
              <a:t>Ecc</a:t>
            </a:r>
            <a:r>
              <a:rPr lang="en-US" dirty="0"/>
              <a:t>. 4:9</a:t>
            </a:r>
          </a:p>
        </p:txBody>
      </p:sp>
      <p:pic>
        <p:nvPicPr>
          <p:cNvPr id="2" name="Picture 1">
            <a:extLst>
              <a:ext uri="{FF2B5EF4-FFF2-40B4-BE49-F238E27FC236}">
                <a16:creationId xmlns:a16="http://schemas.microsoft.com/office/drawing/2014/main" id="{CDB57BD4-AA17-2D26-9EE6-B266676048F0}"/>
              </a:ext>
            </a:extLst>
          </p:cNvPr>
          <p:cNvPicPr>
            <a:picLocks noChangeAspect="1"/>
          </p:cNvPicPr>
          <p:nvPr/>
        </p:nvPicPr>
        <p:blipFill>
          <a:blip r:embed="rId2"/>
          <a:stretch>
            <a:fillRect/>
          </a:stretch>
        </p:blipFill>
        <p:spPr>
          <a:xfrm>
            <a:off x="816086" y="162766"/>
            <a:ext cx="7772400" cy="683287"/>
          </a:xfrm>
          <a:prstGeom prst="rect">
            <a:avLst/>
          </a:prstGeom>
        </p:spPr>
      </p:pic>
      <p:pic>
        <p:nvPicPr>
          <p:cNvPr id="5" name="Picture 4">
            <a:extLst>
              <a:ext uri="{FF2B5EF4-FFF2-40B4-BE49-F238E27FC236}">
                <a16:creationId xmlns:a16="http://schemas.microsoft.com/office/drawing/2014/main" id="{65C53C8A-3CB6-F610-F8DC-39A5256205BD}"/>
              </a:ext>
            </a:extLst>
          </p:cNvPr>
          <p:cNvPicPr>
            <a:picLocks noChangeAspect="1"/>
          </p:cNvPicPr>
          <p:nvPr/>
        </p:nvPicPr>
        <p:blipFill>
          <a:blip r:embed="rId3"/>
          <a:stretch>
            <a:fillRect/>
          </a:stretch>
        </p:blipFill>
        <p:spPr>
          <a:xfrm>
            <a:off x="546244" y="4241786"/>
            <a:ext cx="7772400" cy="683287"/>
          </a:xfrm>
          <a:prstGeom prst="rect">
            <a:avLst/>
          </a:prstGeom>
        </p:spPr>
      </p:pic>
    </p:spTree>
    <p:extLst>
      <p:ext uri="{BB962C8B-B14F-4D97-AF65-F5344CB8AC3E}">
        <p14:creationId xmlns:p14="http://schemas.microsoft.com/office/powerpoint/2010/main" val="3511540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13221" y="429598"/>
            <a:ext cx="7473085" cy="3761316"/>
          </a:xfrm>
        </p:spPr>
        <p:txBody>
          <a:bodyPr>
            <a:normAutofit/>
          </a:bodyPr>
          <a:lstStyle/>
          <a:p>
            <a:r>
              <a:rPr lang="en-US" dirty="0"/>
              <a:t>For if either of them falls, the one will lift up his companion. But woe to the one who falls when there is not another to lift him up.</a:t>
            </a:r>
          </a:p>
        </p:txBody>
      </p:sp>
      <p:sp>
        <p:nvSpPr>
          <p:cNvPr id="4" name="Text Placeholder 3"/>
          <p:cNvSpPr>
            <a:spLocks noGrp="1"/>
          </p:cNvSpPr>
          <p:nvPr>
            <p:ph type="body" sz="quarter" idx="11"/>
          </p:nvPr>
        </p:nvSpPr>
        <p:spPr>
          <a:xfrm>
            <a:off x="713221" y="4190914"/>
            <a:ext cx="4156042" cy="522988"/>
          </a:xfrm>
        </p:spPr>
        <p:txBody>
          <a:bodyPr/>
          <a:lstStyle/>
          <a:p>
            <a:r>
              <a:rPr lang="en-US" dirty="0"/>
              <a:t>- </a:t>
            </a:r>
            <a:r>
              <a:rPr lang="en-US" dirty="0" err="1"/>
              <a:t>Ecc</a:t>
            </a:r>
            <a:r>
              <a:rPr lang="en-US" dirty="0"/>
              <a:t>. 4:10</a:t>
            </a:r>
          </a:p>
        </p:txBody>
      </p:sp>
    </p:spTree>
    <p:extLst>
      <p:ext uri="{BB962C8B-B14F-4D97-AF65-F5344CB8AC3E}">
        <p14:creationId xmlns:p14="http://schemas.microsoft.com/office/powerpoint/2010/main" val="272913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Furthermore, if two lie down together they keep warm, but how can one be warm alone?</a:t>
            </a:r>
          </a:p>
        </p:txBody>
      </p:sp>
      <p:sp>
        <p:nvSpPr>
          <p:cNvPr id="4" name="Text Placeholder 3"/>
          <p:cNvSpPr>
            <a:spLocks noGrp="1"/>
          </p:cNvSpPr>
          <p:nvPr>
            <p:ph type="body" sz="quarter" idx="11"/>
          </p:nvPr>
        </p:nvSpPr>
        <p:spPr/>
        <p:txBody>
          <a:bodyPr/>
          <a:lstStyle/>
          <a:p>
            <a:r>
              <a:rPr lang="en-US" dirty="0"/>
              <a:t>- </a:t>
            </a:r>
            <a:r>
              <a:rPr lang="en-US" dirty="0" err="1"/>
              <a:t>Ecc</a:t>
            </a:r>
            <a:r>
              <a:rPr lang="en-US" dirty="0"/>
              <a:t>. 4:11</a:t>
            </a:r>
          </a:p>
        </p:txBody>
      </p:sp>
    </p:spTree>
    <p:extLst>
      <p:ext uri="{BB962C8B-B14F-4D97-AF65-F5344CB8AC3E}">
        <p14:creationId xmlns:p14="http://schemas.microsoft.com/office/powerpoint/2010/main" val="2159820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of a person running&#10;&#10;Description automatically generated">
            <a:extLst>
              <a:ext uri="{FF2B5EF4-FFF2-40B4-BE49-F238E27FC236}">
                <a16:creationId xmlns:a16="http://schemas.microsoft.com/office/drawing/2014/main" id="{D6AA9E52-D12C-600A-1F5C-6630F296CDBA}"/>
              </a:ext>
            </a:extLst>
          </p:cNvPr>
          <p:cNvPicPr>
            <a:picLocks noChangeAspect="1"/>
          </p:cNvPicPr>
          <p:nvPr/>
        </p:nvPicPr>
        <p:blipFill>
          <a:blip r:embed="rId2"/>
          <a:stretch>
            <a:fillRect/>
          </a:stretch>
        </p:blipFill>
        <p:spPr>
          <a:xfrm>
            <a:off x="0" y="0"/>
            <a:ext cx="2412724" cy="2412724"/>
          </a:xfrm>
          <a:prstGeom prst="rect">
            <a:avLst/>
          </a:prstGeom>
        </p:spPr>
      </p:pic>
      <p:sp>
        <p:nvSpPr>
          <p:cNvPr id="2" name="Title 1">
            <a:extLst>
              <a:ext uri="{FF2B5EF4-FFF2-40B4-BE49-F238E27FC236}">
                <a16:creationId xmlns:a16="http://schemas.microsoft.com/office/drawing/2014/main" id="{066698B7-A3DA-C137-44BB-E00A07A6E957}"/>
              </a:ext>
            </a:extLst>
          </p:cNvPr>
          <p:cNvSpPr>
            <a:spLocks noGrp="1"/>
          </p:cNvSpPr>
          <p:nvPr>
            <p:ph type="title"/>
          </p:nvPr>
        </p:nvSpPr>
        <p:spPr>
          <a:xfrm>
            <a:off x="615285" y="1"/>
            <a:ext cx="7913430" cy="5143500"/>
          </a:xfrm>
        </p:spPr>
        <p:txBody>
          <a:bodyPr>
            <a:noAutofit/>
          </a:bodyPr>
          <a:lstStyle/>
          <a:p>
            <a:r>
              <a:rPr lang="en-US" sz="3200" dirty="0"/>
              <a:t>New Coming Soon:</a:t>
            </a:r>
            <a:br>
              <a:rPr lang="en-US" sz="3200" dirty="0"/>
            </a:br>
            <a:r>
              <a:rPr lang="en-US" sz="3200" dirty="0"/>
              <a:t>Ecclesiastes: </a:t>
            </a:r>
            <a:br>
              <a:rPr lang="en-US" sz="3200" dirty="0"/>
            </a:br>
            <a:r>
              <a:rPr lang="en-US" sz="3200" dirty="0"/>
              <a:t>A Striving After the Wind</a:t>
            </a:r>
            <a:br>
              <a:rPr lang="en-US" sz="3200" dirty="0"/>
            </a:br>
            <a:br>
              <a:rPr lang="en-US" sz="3200" dirty="0"/>
            </a:br>
            <a:r>
              <a:rPr lang="en-US" sz="2800" dirty="0"/>
              <a:t>Wednesdays</a:t>
            </a:r>
            <a:br>
              <a:rPr lang="en-US" sz="2800" dirty="0"/>
            </a:br>
            <a:r>
              <a:rPr lang="en-US" sz="2800" dirty="0"/>
              <a:t>through November 8th </a:t>
            </a:r>
            <a:br>
              <a:rPr lang="en-US" sz="2800" dirty="0"/>
            </a:br>
            <a:r>
              <a:rPr lang="en-US" sz="2800" dirty="0"/>
              <a:t>On Zoom @ 6:15 p.m.</a:t>
            </a:r>
            <a:br>
              <a:rPr lang="en-US" sz="2800" dirty="0"/>
            </a:br>
            <a:r>
              <a:rPr lang="en-US" sz="2400" b="0" dirty="0"/>
              <a:t> </a:t>
            </a:r>
            <a:br>
              <a:rPr lang="en-US" sz="3200" dirty="0"/>
            </a:br>
            <a:r>
              <a:rPr lang="en-US" sz="1800" b="0" spc="0" dirty="0"/>
              <a:t>Free PDF Book &amp; Student Workbook available for download at</a:t>
            </a:r>
            <a:r>
              <a:rPr lang="en-US" sz="2400" b="0" spc="0" dirty="0"/>
              <a:t> </a:t>
            </a:r>
            <a:br>
              <a:rPr lang="en-US" sz="3200" dirty="0"/>
            </a:br>
            <a:r>
              <a:rPr lang="en-US" sz="2000" spc="300" dirty="0">
                <a:hlinkClick r:id="rId3"/>
              </a:rPr>
              <a:t>www.BarrysBureau.com/Ecclesiastes.html</a:t>
            </a:r>
            <a:br>
              <a:rPr lang="en-US" sz="2000" spc="300" dirty="0"/>
            </a:br>
            <a:r>
              <a:rPr lang="en-US" sz="2000" spc="300" dirty="0"/>
              <a:t>Barry Johnson, Sr. - Facilitating</a:t>
            </a:r>
          </a:p>
        </p:txBody>
      </p:sp>
      <p:pic>
        <p:nvPicPr>
          <p:cNvPr id="6" name="Picture 5" descr="A qr code with a logo&#10;&#10;Description automatically generated">
            <a:extLst>
              <a:ext uri="{FF2B5EF4-FFF2-40B4-BE49-F238E27FC236}">
                <a16:creationId xmlns:a16="http://schemas.microsoft.com/office/drawing/2014/main" id="{A1D2255F-DD18-8CE4-8C3F-EA7FCBDF5375}"/>
              </a:ext>
            </a:extLst>
          </p:cNvPr>
          <p:cNvPicPr>
            <a:picLocks noChangeAspect="1"/>
          </p:cNvPicPr>
          <p:nvPr/>
        </p:nvPicPr>
        <p:blipFill>
          <a:blip r:embed="rId4"/>
          <a:stretch>
            <a:fillRect/>
          </a:stretch>
        </p:blipFill>
        <p:spPr>
          <a:xfrm>
            <a:off x="6731276" y="0"/>
            <a:ext cx="2412724" cy="2412724"/>
          </a:xfrm>
          <a:prstGeom prst="rect">
            <a:avLst/>
          </a:prstGeom>
        </p:spPr>
      </p:pic>
    </p:spTree>
    <p:extLst>
      <p:ext uri="{BB962C8B-B14F-4D97-AF65-F5344CB8AC3E}">
        <p14:creationId xmlns:p14="http://schemas.microsoft.com/office/powerpoint/2010/main" val="773429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And if one can overpower him who is alone, two can resist him.</a:t>
            </a:r>
          </a:p>
        </p:txBody>
      </p:sp>
      <p:sp>
        <p:nvSpPr>
          <p:cNvPr id="4" name="Text Placeholder 3"/>
          <p:cNvSpPr>
            <a:spLocks noGrp="1"/>
          </p:cNvSpPr>
          <p:nvPr>
            <p:ph type="body" sz="quarter" idx="11"/>
          </p:nvPr>
        </p:nvSpPr>
        <p:spPr/>
        <p:txBody>
          <a:bodyPr/>
          <a:lstStyle/>
          <a:p>
            <a:r>
              <a:rPr lang="en-US" dirty="0"/>
              <a:t>- </a:t>
            </a:r>
            <a:r>
              <a:rPr lang="en-US" dirty="0" err="1"/>
              <a:t>Ecc</a:t>
            </a:r>
            <a:r>
              <a:rPr lang="en-US" dirty="0"/>
              <a:t>. 4:12a</a:t>
            </a:r>
          </a:p>
        </p:txBody>
      </p:sp>
    </p:spTree>
    <p:extLst>
      <p:ext uri="{BB962C8B-B14F-4D97-AF65-F5344CB8AC3E}">
        <p14:creationId xmlns:p14="http://schemas.microsoft.com/office/powerpoint/2010/main" val="2155243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13221" y="429599"/>
            <a:ext cx="7473085" cy="1287884"/>
          </a:xfrm>
        </p:spPr>
        <p:txBody>
          <a:bodyPr/>
          <a:lstStyle/>
          <a:p>
            <a:r>
              <a:rPr lang="en-US" dirty="0"/>
              <a:t>A cord of three strands is not quickly torn apart.</a:t>
            </a:r>
          </a:p>
        </p:txBody>
      </p:sp>
      <p:sp>
        <p:nvSpPr>
          <p:cNvPr id="4" name="Text Placeholder 3"/>
          <p:cNvSpPr>
            <a:spLocks noGrp="1"/>
          </p:cNvSpPr>
          <p:nvPr>
            <p:ph type="body" sz="quarter" idx="11"/>
          </p:nvPr>
        </p:nvSpPr>
        <p:spPr>
          <a:xfrm>
            <a:off x="713221" y="1620878"/>
            <a:ext cx="4156042" cy="522988"/>
          </a:xfrm>
        </p:spPr>
        <p:txBody>
          <a:bodyPr/>
          <a:lstStyle/>
          <a:p>
            <a:r>
              <a:rPr lang="en-US" dirty="0"/>
              <a:t>- </a:t>
            </a:r>
            <a:r>
              <a:rPr lang="en-US" dirty="0" err="1"/>
              <a:t>Ecc</a:t>
            </a:r>
            <a:r>
              <a:rPr lang="en-US" dirty="0"/>
              <a:t>. 4:12a-b</a:t>
            </a:r>
          </a:p>
        </p:txBody>
      </p:sp>
      <p:pic>
        <p:nvPicPr>
          <p:cNvPr id="2" name="Picture 1">
            <a:extLst>
              <a:ext uri="{FF2B5EF4-FFF2-40B4-BE49-F238E27FC236}">
                <a16:creationId xmlns:a16="http://schemas.microsoft.com/office/drawing/2014/main" id="{D694807C-EF7B-24FE-634A-BE54B9ABDC09}"/>
              </a:ext>
            </a:extLst>
          </p:cNvPr>
          <p:cNvPicPr>
            <a:picLocks noChangeAspect="1"/>
          </p:cNvPicPr>
          <p:nvPr/>
        </p:nvPicPr>
        <p:blipFill>
          <a:blip r:embed="rId2"/>
          <a:stretch>
            <a:fillRect/>
          </a:stretch>
        </p:blipFill>
        <p:spPr>
          <a:xfrm>
            <a:off x="690184" y="3698969"/>
            <a:ext cx="7772400" cy="1291841"/>
          </a:xfrm>
          <a:prstGeom prst="rect">
            <a:avLst/>
          </a:prstGeom>
        </p:spPr>
      </p:pic>
    </p:spTree>
    <p:extLst>
      <p:ext uri="{BB962C8B-B14F-4D97-AF65-F5344CB8AC3E}">
        <p14:creationId xmlns:p14="http://schemas.microsoft.com/office/powerpoint/2010/main" val="10722001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87FE1-EA92-8D4A-0E34-5E70794988AB}"/>
              </a:ext>
            </a:extLst>
          </p:cNvPr>
          <p:cNvSpPr>
            <a:spLocks noGrp="1"/>
          </p:cNvSpPr>
          <p:nvPr>
            <p:ph type="title"/>
          </p:nvPr>
        </p:nvSpPr>
        <p:spPr/>
        <p:txBody>
          <a:bodyPr/>
          <a:lstStyle/>
          <a:p>
            <a:r>
              <a:rPr lang="en-US" dirty="0"/>
              <a:t>Timothy McCleskey</a:t>
            </a:r>
            <a:br>
              <a:rPr lang="en-US" dirty="0"/>
            </a:br>
            <a:r>
              <a:rPr lang="en-US" b="1" i="0" u="none" strike="noStrike" dirty="0">
                <a:solidFill>
                  <a:schemeClr val="bg1"/>
                </a:solidFill>
                <a:effectLst/>
                <a:latin typeface="Helvetica" pitchFamily="2" charset="0"/>
              </a:rPr>
              <a:t>Does Ecclesiastes 4:9-12 teach against self-sufficiency?</a:t>
            </a:r>
            <a:endParaRPr lang="en-US" dirty="0">
              <a:solidFill>
                <a:schemeClr val="bg1"/>
              </a:solidFill>
            </a:endParaRPr>
          </a:p>
        </p:txBody>
      </p:sp>
    </p:spTree>
    <p:extLst>
      <p:ext uri="{BB962C8B-B14F-4D97-AF65-F5344CB8AC3E}">
        <p14:creationId xmlns:p14="http://schemas.microsoft.com/office/powerpoint/2010/main" val="4229535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pPr marL="0" indent="0" algn="ctr">
              <a:buNone/>
            </a:pPr>
            <a:r>
              <a:rPr lang="en-US" b="1" dirty="0"/>
              <a:t>The antidote to loneliness is companionship </a:t>
            </a:r>
          </a:p>
          <a:p>
            <a:endParaRPr lang="en-US" dirty="0"/>
          </a:p>
          <a:p>
            <a:r>
              <a:rPr lang="en-US" sz="4000" b="1" dirty="0"/>
              <a:t>Companions help calm the storms of life. </a:t>
            </a:r>
          </a:p>
        </p:txBody>
      </p:sp>
      <p:pic>
        <p:nvPicPr>
          <p:cNvPr id="2" name="Picture 1">
            <a:extLst>
              <a:ext uri="{FF2B5EF4-FFF2-40B4-BE49-F238E27FC236}">
                <a16:creationId xmlns:a16="http://schemas.microsoft.com/office/drawing/2014/main" id="{74063250-1040-C5F5-A2FB-D0839A1D4DDF}"/>
              </a:ext>
            </a:extLst>
          </p:cNvPr>
          <p:cNvPicPr>
            <a:picLocks noChangeAspect="1"/>
          </p:cNvPicPr>
          <p:nvPr/>
        </p:nvPicPr>
        <p:blipFill>
          <a:blip r:embed="rId2"/>
          <a:stretch>
            <a:fillRect/>
          </a:stretch>
        </p:blipFill>
        <p:spPr>
          <a:xfrm>
            <a:off x="745820" y="3938405"/>
            <a:ext cx="7772400" cy="1035608"/>
          </a:xfrm>
          <a:prstGeom prst="rect">
            <a:avLst/>
          </a:prstGeom>
        </p:spPr>
      </p:pic>
    </p:spTree>
    <p:extLst>
      <p:ext uri="{BB962C8B-B14F-4D97-AF65-F5344CB8AC3E}">
        <p14:creationId xmlns:p14="http://schemas.microsoft.com/office/powerpoint/2010/main" val="3052890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25779" y="484632"/>
            <a:ext cx="8177561" cy="4151376"/>
          </a:xfrm>
        </p:spPr>
        <p:txBody>
          <a:bodyPr/>
          <a:lstStyle/>
          <a:p>
            <a:pPr marL="0" indent="0" algn="ctr">
              <a:buNone/>
            </a:pPr>
            <a:r>
              <a:rPr lang="en-US" b="1" dirty="0"/>
              <a:t>The antidote to loneliness is companionship</a:t>
            </a:r>
          </a:p>
          <a:p>
            <a:endParaRPr lang="en-US" dirty="0"/>
          </a:p>
          <a:p>
            <a:r>
              <a:rPr lang="en-US" sz="4000" b="1" dirty="0"/>
              <a:t>Companions reassure us when we are vulnerable or self-conscious. </a:t>
            </a:r>
          </a:p>
        </p:txBody>
      </p:sp>
      <p:pic>
        <p:nvPicPr>
          <p:cNvPr id="2" name="Picture 1">
            <a:extLst>
              <a:ext uri="{FF2B5EF4-FFF2-40B4-BE49-F238E27FC236}">
                <a16:creationId xmlns:a16="http://schemas.microsoft.com/office/drawing/2014/main" id="{5DFAC876-9962-BC79-AFCD-B5CD6986A01D}"/>
              </a:ext>
            </a:extLst>
          </p:cNvPr>
          <p:cNvPicPr>
            <a:picLocks noChangeAspect="1"/>
          </p:cNvPicPr>
          <p:nvPr/>
        </p:nvPicPr>
        <p:blipFill>
          <a:blip r:embed="rId2"/>
          <a:stretch>
            <a:fillRect/>
          </a:stretch>
        </p:blipFill>
        <p:spPr>
          <a:xfrm>
            <a:off x="828359" y="3994064"/>
            <a:ext cx="7772400" cy="1035608"/>
          </a:xfrm>
          <a:prstGeom prst="rect">
            <a:avLst/>
          </a:prstGeom>
        </p:spPr>
      </p:pic>
    </p:spTree>
    <p:extLst>
      <p:ext uri="{BB962C8B-B14F-4D97-AF65-F5344CB8AC3E}">
        <p14:creationId xmlns:p14="http://schemas.microsoft.com/office/powerpoint/2010/main" val="3570148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25780" y="484632"/>
            <a:ext cx="7818974" cy="4151376"/>
          </a:xfrm>
        </p:spPr>
        <p:txBody>
          <a:bodyPr>
            <a:normAutofit/>
          </a:bodyPr>
          <a:lstStyle/>
          <a:p>
            <a:pPr marL="0" indent="0" algn="ctr">
              <a:buNone/>
            </a:pPr>
            <a:r>
              <a:rPr lang="en-US" b="1" dirty="0"/>
              <a:t>The antidote to loneliness is </a:t>
            </a:r>
          </a:p>
          <a:p>
            <a:pPr marL="0" indent="0" algn="ctr">
              <a:buNone/>
            </a:pPr>
            <a:r>
              <a:rPr lang="en-US" b="1" dirty="0"/>
              <a:t> companionship</a:t>
            </a:r>
            <a:endParaRPr lang="en-US" dirty="0"/>
          </a:p>
          <a:p>
            <a:r>
              <a:rPr lang="en-US" sz="4000" b="1" dirty="0"/>
              <a:t>Companions take our part when others try to take us apart. </a:t>
            </a:r>
          </a:p>
        </p:txBody>
      </p:sp>
      <p:pic>
        <p:nvPicPr>
          <p:cNvPr id="2" name="Picture 1">
            <a:extLst>
              <a:ext uri="{FF2B5EF4-FFF2-40B4-BE49-F238E27FC236}">
                <a16:creationId xmlns:a16="http://schemas.microsoft.com/office/drawing/2014/main" id="{DE241036-0412-C89D-B9D8-C0C4171B1941}"/>
              </a:ext>
            </a:extLst>
          </p:cNvPr>
          <p:cNvPicPr>
            <a:picLocks noChangeAspect="1"/>
          </p:cNvPicPr>
          <p:nvPr/>
        </p:nvPicPr>
        <p:blipFill>
          <a:blip r:embed="rId2"/>
          <a:stretch>
            <a:fillRect/>
          </a:stretch>
        </p:blipFill>
        <p:spPr>
          <a:xfrm>
            <a:off x="649067" y="4246320"/>
            <a:ext cx="7772400" cy="779375"/>
          </a:xfrm>
          <a:prstGeom prst="rect">
            <a:avLst/>
          </a:prstGeom>
        </p:spPr>
      </p:pic>
    </p:spTree>
    <p:extLst>
      <p:ext uri="{BB962C8B-B14F-4D97-AF65-F5344CB8AC3E}">
        <p14:creationId xmlns:p14="http://schemas.microsoft.com/office/powerpoint/2010/main" val="1486463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5285" y="448056"/>
            <a:ext cx="7913430" cy="1865774"/>
          </a:xfrm>
        </p:spPr>
        <p:txBody>
          <a:bodyPr>
            <a:normAutofit fontScale="90000"/>
          </a:bodyPr>
          <a:lstStyle/>
          <a:p>
            <a:r>
              <a:rPr lang="en-US" dirty="0"/>
              <a:t>When it come to loneliness, </a:t>
            </a:r>
            <a:br>
              <a:rPr lang="en-US" dirty="0"/>
            </a:br>
            <a:r>
              <a:rPr lang="en-US" dirty="0"/>
              <a:t>one person plus a friend </a:t>
            </a:r>
            <a:br>
              <a:rPr lang="en-US" dirty="0"/>
            </a:br>
            <a:r>
              <a:rPr lang="en-US" dirty="0"/>
              <a:t>equals survival. </a:t>
            </a:r>
          </a:p>
        </p:txBody>
      </p:sp>
      <p:pic>
        <p:nvPicPr>
          <p:cNvPr id="2" name="Picture 1">
            <a:extLst>
              <a:ext uri="{FF2B5EF4-FFF2-40B4-BE49-F238E27FC236}">
                <a16:creationId xmlns:a16="http://schemas.microsoft.com/office/drawing/2014/main" id="{00237844-5A83-8D4C-7CD3-3ED57ABDA1B8}"/>
              </a:ext>
            </a:extLst>
          </p:cNvPr>
          <p:cNvPicPr>
            <a:picLocks noChangeAspect="1"/>
          </p:cNvPicPr>
          <p:nvPr/>
        </p:nvPicPr>
        <p:blipFill>
          <a:blip r:embed="rId2"/>
          <a:stretch>
            <a:fillRect/>
          </a:stretch>
        </p:blipFill>
        <p:spPr>
          <a:xfrm>
            <a:off x="685800" y="2704311"/>
            <a:ext cx="7772400" cy="2263391"/>
          </a:xfrm>
          <a:prstGeom prst="rect">
            <a:avLst/>
          </a:prstGeom>
        </p:spPr>
      </p:pic>
    </p:spTree>
    <p:extLst>
      <p:ext uri="{BB962C8B-B14F-4D97-AF65-F5344CB8AC3E}">
        <p14:creationId xmlns:p14="http://schemas.microsoft.com/office/powerpoint/2010/main" val="20354121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8BB6F7-3F8F-20EF-1A5F-CA3F3883A73F}"/>
              </a:ext>
            </a:extLst>
          </p:cNvPr>
          <p:cNvPicPr>
            <a:picLocks noChangeAspect="1"/>
          </p:cNvPicPr>
          <p:nvPr/>
        </p:nvPicPr>
        <p:blipFill>
          <a:blip r:embed="rId2"/>
          <a:stretch>
            <a:fillRect/>
          </a:stretch>
        </p:blipFill>
        <p:spPr>
          <a:xfrm>
            <a:off x="2551729" y="0"/>
            <a:ext cx="4040541" cy="5143500"/>
          </a:xfrm>
          <a:prstGeom prst="rect">
            <a:avLst/>
          </a:prstGeom>
        </p:spPr>
      </p:pic>
    </p:spTree>
    <p:extLst>
      <p:ext uri="{BB962C8B-B14F-4D97-AF65-F5344CB8AC3E}">
        <p14:creationId xmlns:p14="http://schemas.microsoft.com/office/powerpoint/2010/main" val="2916156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C1E2C7-5CE9-C8AD-6AF5-0CCEE34D2BA1}"/>
              </a:ext>
            </a:extLst>
          </p:cNvPr>
          <p:cNvPicPr>
            <a:picLocks noChangeAspect="1"/>
          </p:cNvPicPr>
          <p:nvPr/>
        </p:nvPicPr>
        <p:blipFill>
          <a:blip r:embed="rId2"/>
          <a:stretch>
            <a:fillRect/>
          </a:stretch>
        </p:blipFill>
        <p:spPr>
          <a:xfrm>
            <a:off x="2009954" y="0"/>
            <a:ext cx="5124091" cy="5143500"/>
          </a:xfrm>
          <a:prstGeom prst="rect">
            <a:avLst/>
          </a:prstGeom>
        </p:spPr>
      </p:pic>
    </p:spTree>
    <p:extLst>
      <p:ext uri="{BB962C8B-B14F-4D97-AF65-F5344CB8AC3E}">
        <p14:creationId xmlns:p14="http://schemas.microsoft.com/office/powerpoint/2010/main" val="3399480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52A058-BDFC-B6E7-0451-89ADBEBD8ECC}"/>
              </a:ext>
            </a:extLst>
          </p:cNvPr>
          <p:cNvPicPr>
            <a:picLocks noChangeAspect="1"/>
          </p:cNvPicPr>
          <p:nvPr/>
        </p:nvPicPr>
        <p:blipFill>
          <a:blip r:embed="rId2"/>
          <a:stretch>
            <a:fillRect/>
          </a:stretch>
        </p:blipFill>
        <p:spPr>
          <a:xfrm>
            <a:off x="685799" y="181144"/>
            <a:ext cx="7772399" cy="2124734"/>
          </a:xfrm>
          <a:prstGeom prst="rect">
            <a:avLst/>
          </a:prstGeom>
        </p:spPr>
      </p:pic>
      <p:pic>
        <p:nvPicPr>
          <p:cNvPr id="5" name="Picture 4">
            <a:extLst>
              <a:ext uri="{FF2B5EF4-FFF2-40B4-BE49-F238E27FC236}">
                <a16:creationId xmlns:a16="http://schemas.microsoft.com/office/drawing/2014/main" id="{0AA1BAE6-4952-5F6C-8BD9-C739EDB5F678}"/>
              </a:ext>
            </a:extLst>
          </p:cNvPr>
          <p:cNvPicPr>
            <a:picLocks noChangeAspect="1"/>
          </p:cNvPicPr>
          <p:nvPr/>
        </p:nvPicPr>
        <p:blipFill>
          <a:blip r:embed="rId3"/>
          <a:stretch>
            <a:fillRect/>
          </a:stretch>
        </p:blipFill>
        <p:spPr>
          <a:xfrm>
            <a:off x="685800" y="2361537"/>
            <a:ext cx="7772400" cy="2519935"/>
          </a:xfrm>
          <a:prstGeom prst="rect">
            <a:avLst/>
          </a:prstGeom>
        </p:spPr>
      </p:pic>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A88D6965-F0DD-B623-C598-4CC6FA91692E}"/>
                  </a:ext>
                </a:extLst>
              </p14:cNvPr>
              <p14:cNvContentPartPr/>
              <p14:nvPr/>
            </p14:nvContentPartPr>
            <p14:xfrm>
              <a:off x="3211403" y="2899377"/>
              <a:ext cx="655920" cy="29520"/>
            </p14:xfrm>
          </p:contentPart>
        </mc:Choice>
        <mc:Fallback>
          <p:pic>
            <p:nvPicPr>
              <p:cNvPr id="6" name="Ink 5">
                <a:extLst>
                  <a:ext uri="{FF2B5EF4-FFF2-40B4-BE49-F238E27FC236}">
                    <a16:creationId xmlns:a16="http://schemas.microsoft.com/office/drawing/2014/main" id="{A88D6965-F0DD-B623-C598-4CC6FA91692E}"/>
                  </a:ext>
                </a:extLst>
              </p:cNvPr>
              <p:cNvPicPr/>
              <p:nvPr/>
            </p:nvPicPr>
            <p:blipFill>
              <a:blip r:embed="rId5"/>
              <a:stretch>
                <a:fillRect/>
              </a:stretch>
            </p:blipFill>
            <p:spPr>
              <a:xfrm>
                <a:off x="3148763" y="2836377"/>
                <a:ext cx="7815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00E63EE2-B3FD-4CF9-D666-89B6E55EB56B}"/>
                  </a:ext>
                </a:extLst>
              </p14:cNvPr>
              <p14:cNvContentPartPr/>
              <p14:nvPr/>
            </p14:nvContentPartPr>
            <p14:xfrm>
              <a:off x="843683" y="3942657"/>
              <a:ext cx="945720" cy="11160"/>
            </p14:xfrm>
          </p:contentPart>
        </mc:Choice>
        <mc:Fallback>
          <p:pic>
            <p:nvPicPr>
              <p:cNvPr id="7" name="Ink 6">
                <a:extLst>
                  <a:ext uri="{FF2B5EF4-FFF2-40B4-BE49-F238E27FC236}">
                    <a16:creationId xmlns:a16="http://schemas.microsoft.com/office/drawing/2014/main" id="{00E63EE2-B3FD-4CF9-D666-89B6E55EB56B}"/>
                  </a:ext>
                </a:extLst>
              </p:cNvPr>
              <p:cNvPicPr/>
              <p:nvPr/>
            </p:nvPicPr>
            <p:blipFill>
              <a:blip r:embed="rId7"/>
              <a:stretch>
                <a:fillRect/>
              </a:stretch>
            </p:blipFill>
            <p:spPr>
              <a:xfrm>
                <a:off x="780683" y="3880017"/>
                <a:ext cx="10713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Ink 7">
                <a:extLst>
                  <a:ext uri="{FF2B5EF4-FFF2-40B4-BE49-F238E27FC236}">
                    <a16:creationId xmlns:a16="http://schemas.microsoft.com/office/drawing/2014/main" id="{73C5CA9B-D250-3D8B-5680-15D375C624BC}"/>
                  </a:ext>
                </a:extLst>
              </p14:cNvPr>
              <p14:cNvContentPartPr/>
              <p14:nvPr/>
            </p14:nvContentPartPr>
            <p14:xfrm>
              <a:off x="853763" y="3449457"/>
              <a:ext cx="1181160" cy="28440"/>
            </p14:xfrm>
          </p:contentPart>
        </mc:Choice>
        <mc:Fallback>
          <p:pic>
            <p:nvPicPr>
              <p:cNvPr id="8" name="Ink 7">
                <a:extLst>
                  <a:ext uri="{FF2B5EF4-FFF2-40B4-BE49-F238E27FC236}">
                    <a16:creationId xmlns:a16="http://schemas.microsoft.com/office/drawing/2014/main" id="{73C5CA9B-D250-3D8B-5680-15D375C624BC}"/>
                  </a:ext>
                </a:extLst>
              </p:cNvPr>
              <p:cNvPicPr/>
              <p:nvPr/>
            </p:nvPicPr>
            <p:blipFill>
              <a:blip r:embed="rId9"/>
              <a:stretch>
                <a:fillRect/>
              </a:stretch>
            </p:blipFill>
            <p:spPr>
              <a:xfrm>
                <a:off x="790763" y="3386817"/>
                <a:ext cx="13068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8C08D5C4-3135-8065-38C5-848E4113DD1A}"/>
                  </a:ext>
                </a:extLst>
              </p14:cNvPr>
              <p14:cNvContentPartPr/>
              <p14:nvPr/>
            </p14:nvContentPartPr>
            <p14:xfrm>
              <a:off x="837203" y="4459977"/>
              <a:ext cx="596160" cy="7200"/>
            </p14:xfrm>
          </p:contentPart>
        </mc:Choice>
        <mc:Fallback>
          <p:pic>
            <p:nvPicPr>
              <p:cNvPr id="9" name="Ink 8">
                <a:extLst>
                  <a:ext uri="{FF2B5EF4-FFF2-40B4-BE49-F238E27FC236}">
                    <a16:creationId xmlns:a16="http://schemas.microsoft.com/office/drawing/2014/main" id="{8C08D5C4-3135-8065-38C5-848E4113DD1A}"/>
                  </a:ext>
                </a:extLst>
              </p:cNvPr>
              <p:cNvPicPr/>
              <p:nvPr/>
            </p:nvPicPr>
            <p:blipFill>
              <a:blip r:embed="rId11"/>
              <a:stretch>
                <a:fillRect/>
              </a:stretch>
            </p:blipFill>
            <p:spPr>
              <a:xfrm>
                <a:off x="774203" y="4396977"/>
                <a:ext cx="721800" cy="132840"/>
              </a:xfrm>
              <a:prstGeom prst="rect">
                <a:avLst/>
              </a:prstGeom>
            </p:spPr>
          </p:pic>
        </mc:Fallback>
      </mc:AlternateContent>
      <p:sp>
        <p:nvSpPr>
          <p:cNvPr id="11" name="TextBox 10">
            <a:extLst>
              <a:ext uri="{FF2B5EF4-FFF2-40B4-BE49-F238E27FC236}">
                <a16:creationId xmlns:a16="http://schemas.microsoft.com/office/drawing/2014/main" id="{F904D69B-5A32-2973-A237-C594D9359254}"/>
              </a:ext>
            </a:extLst>
          </p:cNvPr>
          <p:cNvSpPr txBox="1"/>
          <p:nvPr/>
        </p:nvSpPr>
        <p:spPr>
          <a:xfrm>
            <a:off x="4353339" y="181144"/>
            <a:ext cx="4572000" cy="1759200"/>
          </a:xfrm>
          <a:prstGeom prst="rect">
            <a:avLst/>
          </a:prstGeom>
          <a:noFill/>
        </p:spPr>
        <p:txBody>
          <a:bodyPr wrap="square">
            <a:spAutoFit/>
          </a:bodyPr>
          <a:lstStyle/>
          <a:p>
            <a:pPr marL="0" marR="0">
              <a:lnSpc>
                <a:spcPct val="115000"/>
              </a:lnSpc>
              <a:spcBef>
                <a:spcPts val="0"/>
              </a:spcBef>
              <a:spcAft>
                <a:spcPts val="1000"/>
              </a:spcAft>
            </a:pPr>
            <a:r>
              <a:rPr lang="en-US" sz="1600" b="1" dirty="0">
                <a:solidFill>
                  <a:schemeClr val="bg2">
                    <a:lumMod val="10000"/>
                  </a:schemeClr>
                </a:solidFill>
                <a:effectLst/>
                <a:latin typeface="Calibri" panose="020F0502020204030204" pitchFamily="34" charset="0"/>
              </a:rPr>
              <a:t>Colossians 3:13 (ESV)</a:t>
            </a:r>
            <a:r>
              <a:rPr lang="en-US" sz="1600" dirty="0">
                <a:solidFill>
                  <a:schemeClr val="bg2">
                    <a:lumMod val="10000"/>
                  </a:schemeClr>
                </a:solidFill>
                <a:effectLst/>
                <a:latin typeface="Calibri" panose="020F0502020204030204" pitchFamily="34" charset="0"/>
              </a:rPr>
              <a:t> </a:t>
            </a:r>
          </a:p>
          <a:p>
            <a:pPr marL="0" marR="0">
              <a:lnSpc>
                <a:spcPct val="115000"/>
              </a:lnSpc>
              <a:spcBef>
                <a:spcPts val="0"/>
              </a:spcBef>
              <a:spcAft>
                <a:spcPts val="0"/>
              </a:spcAft>
            </a:pPr>
            <a:r>
              <a:rPr lang="en-US" sz="1800" b="1" u="none" strike="noStrike" dirty="0">
                <a:solidFill>
                  <a:schemeClr val="bg2">
                    <a:lumMod val="10000"/>
                  </a:schemeClr>
                </a:solidFill>
                <a:effectLst/>
                <a:latin typeface="Calibri" panose="020F0502020204030204" pitchFamily="34" charset="0"/>
              </a:rPr>
              <a:t>13</a:t>
            </a:r>
            <a:r>
              <a:rPr lang="en-US" sz="1800" u="none" strike="noStrike" dirty="0">
                <a:solidFill>
                  <a:schemeClr val="bg2">
                    <a:lumMod val="10000"/>
                  </a:schemeClr>
                </a:solidFill>
                <a:effectLst/>
                <a:latin typeface="Calibri" panose="020F0502020204030204" pitchFamily="34" charset="0"/>
              </a:rPr>
              <a:t> </a:t>
            </a:r>
            <a:r>
              <a:rPr lang="en-US" sz="1800" dirty="0">
                <a:solidFill>
                  <a:schemeClr val="bg2">
                    <a:lumMod val="10000"/>
                  </a:schemeClr>
                </a:solidFill>
                <a:effectLst/>
                <a:latin typeface="Calibri" panose="020F0502020204030204" pitchFamily="34" charset="0"/>
              </a:rPr>
              <a:t>bearing with one another and, if one has a complaint against another, forgiving each other; as the Lord has forgiven you, so you also must forgive. </a:t>
            </a:r>
          </a:p>
        </p:txBody>
      </p:sp>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9AFC326A-5036-8F76-C829-AED98C3345F1}"/>
                  </a:ext>
                </a:extLst>
              </p14:cNvPr>
              <p14:cNvContentPartPr/>
              <p14:nvPr/>
            </p14:nvContentPartPr>
            <p14:xfrm>
              <a:off x="2130323" y="402057"/>
              <a:ext cx="2502720" cy="2949840"/>
            </p14:xfrm>
          </p:contentPart>
        </mc:Choice>
        <mc:Fallback>
          <p:pic>
            <p:nvPicPr>
              <p:cNvPr id="12" name="Ink 11">
                <a:extLst>
                  <a:ext uri="{FF2B5EF4-FFF2-40B4-BE49-F238E27FC236}">
                    <a16:creationId xmlns:a16="http://schemas.microsoft.com/office/drawing/2014/main" id="{9AFC326A-5036-8F76-C829-AED98C3345F1}"/>
                  </a:ext>
                </a:extLst>
              </p:cNvPr>
              <p:cNvPicPr/>
              <p:nvPr/>
            </p:nvPicPr>
            <p:blipFill>
              <a:blip r:embed="rId13"/>
              <a:stretch>
                <a:fillRect/>
              </a:stretch>
            </p:blipFill>
            <p:spPr>
              <a:xfrm>
                <a:off x="2124203" y="395937"/>
                <a:ext cx="2514960" cy="2962080"/>
              </a:xfrm>
              <a:prstGeom prst="rect">
                <a:avLst/>
              </a:prstGeom>
            </p:spPr>
          </p:pic>
        </mc:Fallback>
      </mc:AlternateContent>
      <p:sp>
        <p:nvSpPr>
          <p:cNvPr id="14" name="TextBox 13">
            <a:extLst>
              <a:ext uri="{FF2B5EF4-FFF2-40B4-BE49-F238E27FC236}">
                <a16:creationId xmlns:a16="http://schemas.microsoft.com/office/drawing/2014/main" id="{32EC6DE8-A5E4-338F-B77B-1EA6BFA4490A}"/>
              </a:ext>
            </a:extLst>
          </p:cNvPr>
          <p:cNvSpPr txBox="1"/>
          <p:nvPr/>
        </p:nvSpPr>
        <p:spPr>
          <a:xfrm>
            <a:off x="4444778" y="3953817"/>
            <a:ext cx="4572000" cy="646331"/>
          </a:xfrm>
          <a:prstGeom prst="rect">
            <a:avLst/>
          </a:prstGeom>
          <a:noFill/>
        </p:spPr>
        <p:txBody>
          <a:bodyPr wrap="square">
            <a:spAutoFit/>
          </a:bodyPr>
          <a:lstStyle/>
          <a:p>
            <a:pPr algn="just"/>
            <a:r>
              <a:rPr lang="en-US" sz="1200" b="1" dirty="0">
                <a:solidFill>
                  <a:schemeClr val="bg2">
                    <a:lumMod val="10000"/>
                  </a:schemeClr>
                </a:solidFill>
                <a:effectLst/>
                <a:latin typeface="Helvetica" pitchFamily="2" charset="0"/>
              </a:rPr>
              <a:t>JOSEPH, SON OF JACOB</a:t>
            </a:r>
            <a:r>
              <a:rPr lang="en-US" sz="1200" dirty="0">
                <a:solidFill>
                  <a:schemeClr val="bg2">
                    <a:lumMod val="10000"/>
                  </a:schemeClr>
                </a:solidFill>
                <a:effectLst/>
                <a:latin typeface="Helvetica" pitchFamily="2" charset="0"/>
              </a:rPr>
              <a:t>. The 11th son of the patriarch Jacob, and the principal character in the biblical narrative of Genesis 37–50.</a:t>
            </a:r>
          </a:p>
        </p:txBody>
      </p:sp>
    </p:spTree>
    <p:extLst>
      <p:ext uri="{BB962C8B-B14F-4D97-AF65-F5344CB8AC3E}">
        <p14:creationId xmlns:p14="http://schemas.microsoft.com/office/powerpoint/2010/main" val="2431026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9A653D-06C7-A9B4-3976-90A86E08DF7A}"/>
              </a:ext>
            </a:extLst>
          </p:cNvPr>
          <p:cNvPicPr>
            <a:picLocks noChangeAspect="1"/>
          </p:cNvPicPr>
          <p:nvPr/>
        </p:nvPicPr>
        <p:blipFill>
          <a:blip r:embed="rId2"/>
          <a:stretch>
            <a:fillRect/>
          </a:stretch>
        </p:blipFill>
        <p:spPr>
          <a:xfrm>
            <a:off x="685800" y="1789043"/>
            <a:ext cx="7772400" cy="3092429"/>
          </a:xfrm>
          <a:prstGeom prst="rect">
            <a:avLst/>
          </a:prstGeom>
        </p:spPr>
      </p:pic>
      <p:pic>
        <p:nvPicPr>
          <p:cNvPr id="4" name="Picture 3">
            <a:extLst>
              <a:ext uri="{FF2B5EF4-FFF2-40B4-BE49-F238E27FC236}">
                <a16:creationId xmlns:a16="http://schemas.microsoft.com/office/drawing/2014/main" id="{A56C1066-FAEA-1217-791B-AD70DF283223}"/>
              </a:ext>
            </a:extLst>
          </p:cNvPr>
          <p:cNvPicPr>
            <a:picLocks noChangeAspect="1"/>
          </p:cNvPicPr>
          <p:nvPr/>
        </p:nvPicPr>
        <p:blipFill>
          <a:blip r:embed="rId3"/>
          <a:stretch>
            <a:fillRect/>
          </a:stretch>
        </p:blipFill>
        <p:spPr>
          <a:xfrm>
            <a:off x="685800" y="127528"/>
            <a:ext cx="7772400" cy="1605856"/>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08827E51-54B5-CBDF-47BE-208FF7353279}"/>
                  </a:ext>
                </a:extLst>
              </p14:cNvPr>
              <p14:cNvContentPartPr/>
              <p14:nvPr/>
            </p14:nvContentPartPr>
            <p14:xfrm>
              <a:off x="612203" y="2629737"/>
              <a:ext cx="1696680" cy="564480"/>
            </p14:xfrm>
          </p:contentPart>
        </mc:Choice>
        <mc:Fallback>
          <p:pic>
            <p:nvPicPr>
              <p:cNvPr id="5" name="Ink 4">
                <a:extLst>
                  <a:ext uri="{FF2B5EF4-FFF2-40B4-BE49-F238E27FC236}">
                    <a16:creationId xmlns:a16="http://schemas.microsoft.com/office/drawing/2014/main" id="{08827E51-54B5-CBDF-47BE-208FF7353279}"/>
                  </a:ext>
                </a:extLst>
              </p:cNvPr>
              <p:cNvPicPr/>
              <p:nvPr/>
            </p:nvPicPr>
            <p:blipFill>
              <a:blip r:embed="rId5"/>
              <a:stretch>
                <a:fillRect/>
              </a:stretch>
            </p:blipFill>
            <p:spPr>
              <a:xfrm>
                <a:off x="549563" y="2567097"/>
                <a:ext cx="1822320" cy="690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a:extLst>
                  <a:ext uri="{FF2B5EF4-FFF2-40B4-BE49-F238E27FC236}">
                    <a16:creationId xmlns:a16="http://schemas.microsoft.com/office/drawing/2014/main" id="{7061FEB8-C5E7-EB4A-E2C9-D561E432DD9B}"/>
                  </a:ext>
                </a:extLst>
              </p14:cNvPr>
              <p14:cNvContentPartPr/>
              <p14:nvPr/>
            </p14:nvContentPartPr>
            <p14:xfrm>
              <a:off x="3179363" y="2456577"/>
              <a:ext cx="663840" cy="16560"/>
            </p14:xfrm>
          </p:contentPart>
        </mc:Choice>
        <mc:Fallback>
          <p:pic>
            <p:nvPicPr>
              <p:cNvPr id="6" name="Ink 5">
                <a:extLst>
                  <a:ext uri="{FF2B5EF4-FFF2-40B4-BE49-F238E27FC236}">
                    <a16:creationId xmlns:a16="http://schemas.microsoft.com/office/drawing/2014/main" id="{7061FEB8-C5E7-EB4A-E2C9-D561E432DD9B}"/>
                  </a:ext>
                </a:extLst>
              </p:cNvPr>
              <p:cNvPicPr/>
              <p:nvPr/>
            </p:nvPicPr>
            <p:blipFill>
              <a:blip r:embed="rId7"/>
              <a:stretch>
                <a:fillRect/>
              </a:stretch>
            </p:blipFill>
            <p:spPr>
              <a:xfrm>
                <a:off x="3116723" y="2393937"/>
                <a:ext cx="789480" cy="142200"/>
              </a:xfrm>
              <a:prstGeom prst="rect">
                <a:avLst/>
              </a:prstGeom>
            </p:spPr>
          </p:pic>
        </mc:Fallback>
      </mc:AlternateContent>
      <p:sp>
        <p:nvSpPr>
          <p:cNvPr id="8" name="TextBox 7">
            <a:extLst>
              <a:ext uri="{FF2B5EF4-FFF2-40B4-BE49-F238E27FC236}">
                <a16:creationId xmlns:a16="http://schemas.microsoft.com/office/drawing/2014/main" id="{18F260C7-484A-851A-E591-1F42FBE21E56}"/>
              </a:ext>
            </a:extLst>
          </p:cNvPr>
          <p:cNvSpPr txBox="1"/>
          <p:nvPr/>
        </p:nvSpPr>
        <p:spPr>
          <a:xfrm>
            <a:off x="4572000" y="2892314"/>
            <a:ext cx="4480560" cy="2123658"/>
          </a:xfrm>
          <a:prstGeom prst="rect">
            <a:avLst/>
          </a:prstGeom>
          <a:solidFill>
            <a:srgbClr val="F0DE9E"/>
          </a:solidFill>
        </p:spPr>
        <p:txBody>
          <a:bodyPr wrap="square">
            <a:spAutoFit/>
          </a:bodyPr>
          <a:lstStyle/>
          <a:p>
            <a:r>
              <a:rPr lang="en-US" sz="1200" b="1" dirty="0">
                <a:solidFill>
                  <a:schemeClr val="bg2">
                    <a:lumMod val="10000"/>
                  </a:schemeClr>
                </a:solidFill>
                <a:effectLst/>
                <a:latin typeface="Helvetica" pitchFamily="2" charset="0"/>
              </a:rPr>
              <a:t>LAMENTATIONS, BOOK OF</a:t>
            </a:r>
            <a:r>
              <a:rPr lang="en-US" sz="1200" dirty="0">
                <a:solidFill>
                  <a:schemeClr val="bg2">
                    <a:lumMod val="10000"/>
                  </a:schemeClr>
                </a:solidFill>
                <a:effectLst/>
                <a:latin typeface="Helvetica" pitchFamily="2" charset="0"/>
              </a:rPr>
              <a:t>. Lamentations consists of a series of five poems on the destruction of Jerusalem in 586 </a:t>
            </a:r>
            <a:r>
              <a:rPr lang="en-US" sz="1200" dirty="0" err="1">
                <a:solidFill>
                  <a:schemeClr val="bg2">
                    <a:lumMod val="10000"/>
                  </a:schemeClr>
                </a:solidFill>
                <a:effectLst/>
                <a:latin typeface="Helvetica" pitchFamily="2" charset="0"/>
              </a:rPr>
              <a:t>b.c.</a:t>
            </a:r>
            <a:r>
              <a:rPr lang="en-US" sz="1200" dirty="0">
                <a:solidFill>
                  <a:schemeClr val="bg2">
                    <a:lumMod val="10000"/>
                  </a:schemeClr>
                </a:solidFill>
                <a:effectLst/>
                <a:latin typeface="Helvetica" pitchFamily="2" charset="0"/>
              </a:rPr>
              <a:t> The poems do not narrate in order the events of the fall of the city, but through a variety of speakers they give vivid short pictures of the horrors of the siege and its aftermath, reflect on the causes of the calamity, and appeal for mercy to the God who brought about the ruin of his own city and temple. In later Jewish liturgical practice, Lamentations was associated with the 9th of Ab, when various destructions of the state, the city, and the temple are commemorated, and this practice may go back to earliest exilic times (see </a:t>
            </a:r>
            <a:r>
              <a:rPr lang="en-US" sz="1200" dirty="0" err="1">
                <a:solidFill>
                  <a:schemeClr val="bg2">
                    <a:lumMod val="10000"/>
                  </a:schemeClr>
                </a:solidFill>
                <a:effectLst/>
                <a:latin typeface="Helvetica" pitchFamily="2" charset="0"/>
              </a:rPr>
              <a:t>Jer</a:t>
            </a:r>
            <a:r>
              <a:rPr lang="en-US" sz="1200" dirty="0">
                <a:solidFill>
                  <a:schemeClr val="bg2">
                    <a:lumMod val="10000"/>
                  </a:schemeClr>
                </a:solidFill>
                <a:effectLst/>
                <a:latin typeface="Helvetica" pitchFamily="2" charset="0"/>
              </a:rPr>
              <a:t> 41:5; </a:t>
            </a:r>
            <a:r>
              <a:rPr lang="en-US" sz="1200" dirty="0" err="1">
                <a:solidFill>
                  <a:schemeClr val="bg2">
                    <a:lumMod val="10000"/>
                  </a:schemeClr>
                </a:solidFill>
                <a:effectLst/>
                <a:latin typeface="Helvetica" pitchFamily="2" charset="0"/>
              </a:rPr>
              <a:t>Zech</a:t>
            </a:r>
            <a:r>
              <a:rPr lang="en-US" sz="1200" dirty="0">
                <a:solidFill>
                  <a:schemeClr val="bg2">
                    <a:lumMod val="10000"/>
                  </a:schemeClr>
                </a:solidFill>
                <a:effectLst/>
                <a:latin typeface="Helvetica" pitchFamily="2" charset="0"/>
              </a:rPr>
              <a:t> 7:3–5; 8:19).</a:t>
            </a:r>
          </a:p>
        </p:txBody>
      </p:sp>
    </p:spTree>
    <p:extLst>
      <p:ext uri="{BB962C8B-B14F-4D97-AF65-F5344CB8AC3E}">
        <p14:creationId xmlns:p14="http://schemas.microsoft.com/office/powerpoint/2010/main" val="225383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87FE1-EA92-8D4A-0E34-5E70794988AB}"/>
              </a:ext>
            </a:extLst>
          </p:cNvPr>
          <p:cNvSpPr>
            <a:spLocks noGrp="1"/>
          </p:cNvSpPr>
          <p:nvPr>
            <p:ph type="title"/>
          </p:nvPr>
        </p:nvSpPr>
        <p:spPr/>
        <p:txBody>
          <a:bodyPr/>
          <a:lstStyle/>
          <a:p>
            <a:r>
              <a:rPr lang="en-US" b="1" i="0" u="none" strike="noStrike" dirty="0">
                <a:solidFill>
                  <a:schemeClr val="bg1"/>
                </a:solidFill>
                <a:effectLst/>
                <a:latin typeface="Helvetica" pitchFamily="2" charset="0"/>
              </a:rPr>
              <a:t>Question: Solomon teaches the cure for loneliness is what? How does the Church address the struggle of loneliness in our lives?</a:t>
            </a:r>
            <a:endParaRPr lang="en-US" dirty="0">
              <a:solidFill>
                <a:schemeClr val="bg1"/>
              </a:solidFill>
            </a:endParaRPr>
          </a:p>
        </p:txBody>
      </p:sp>
    </p:spTree>
    <p:extLst>
      <p:ext uri="{BB962C8B-B14F-4D97-AF65-F5344CB8AC3E}">
        <p14:creationId xmlns:p14="http://schemas.microsoft.com/office/powerpoint/2010/main" val="516978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AE32CB-CCAB-1EBC-C22D-5C533C8A6D15}"/>
              </a:ext>
            </a:extLst>
          </p:cNvPr>
          <p:cNvSpPr txBox="1"/>
          <p:nvPr/>
        </p:nvSpPr>
        <p:spPr>
          <a:xfrm>
            <a:off x="131196" y="463365"/>
            <a:ext cx="4572000" cy="369332"/>
          </a:xfrm>
          <a:prstGeom prst="rect">
            <a:avLst/>
          </a:prstGeom>
          <a:noFill/>
        </p:spPr>
        <p:txBody>
          <a:bodyPr wrap="square">
            <a:spAutoFit/>
          </a:bodyPr>
          <a:lstStyle/>
          <a:p>
            <a:r>
              <a:rPr lang="en-US" b="1" i="0" u="none" strike="noStrike" dirty="0">
                <a:solidFill>
                  <a:schemeClr val="bg1"/>
                </a:solidFill>
                <a:effectLst/>
                <a:latin typeface="Helvetica" pitchFamily="2" charset="0"/>
              </a:rPr>
              <a:t>Darrell Moore</a:t>
            </a:r>
            <a:endParaRPr lang="en-US" dirty="0">
              <a:solidFill>
                <a:schemeClr val="bg1"/>
              </a:solidFill>
            </a:endParaRPr>
          </a:p>
        </p:txBody>
      </p:sp>
      <p:sp>
        <p:nvSpPr>
          <p:cNvPr id="9" name="TextBox 8">
            <a:extLst>
              <a:ext uri="{FF2B5EF4-FFF2-40B4-BE49-F238E27FC236}">
                <a16:creationId xmlns:a16="http://schemas.microsoft.com/office/drawing/2014/main" id="{2DD686B2-1C53-63E2-32EA-0B8507F77C5A}"/>
              </a:ext>
            </a:extLst>
          </p:cNvPr>
          <p:cNvSpPr txBox="1"/>
          <p:nvPr/>
        </p:nvSpPr>
        <p:spPr>
          <a:xfrm>
            <a:off x="715616" y="1141086"/>
            <a:ext cx="7506033" cy="1754326"/>
          </a:xfrm>
          <a:prstGeom prst="rect">
            <a:avLst/>
          </a:prstGeom>
          <a:noFill/>
        </p:spPr>
        <p:txBody>
          <a:bodyPr wrap="square">
            <a:spAutoFit/>
          </a:bodyPr>
          <a:lstStyle/>
          <a:p>
            <a:r>
              <a:rPr lang="en-US" b="1" i="0" u="none" strike="noStrike" dirty="0">
                <a:solidFill>
                  <a:schemeClr val="bg1"/>
                </a:solidFill>
                <a:effectLst/>
                <a:latin typeface="Helvetica" pitchFamily="2" charset="0"/>
              </a:rPr>
              <a:t>Admittedly, I don’t hear many sermons on this topic. We do have ministries that address the needs of widows, widowers, and divorced and single members, not that they're the only members who may be dealing with loneliness. This is interesting. In the wake of our listening sessions, perhaps this is an additional service that the leaders need to address.</a:t>
            </a:r>
            <a:endParaRPr lang="en-US" dirty="0">
              <a:solidFill>
                <a:schemeClr val="bg1"/>
              </a:solidFill>
            </a:endParaRPr>
          </a:p>
        </p:txBody>
      </p:sp>
    </p:spTree>
    <p:extLst>
      <p:ext uri="{BB962C8B-B14F-4D97-AF65-F5344CB8AC3E}">
        <p14:creationId xmlns:p14="http://schemas.microsoft.com/office/powerpoint/2010/main" val="3613608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0AE32CB-CCAB-1EBC-C22D-5C533C8A6D15}"/>
              </a:ext>
            </a:extLst>
          </p:cNvPr>
          <p:cNvSpPr txBox="1"/>
          <p:nvPr/>
        </p:nvSpPr>
        <p:spPr>
          <a:xfrm>
            <a:off x="131196" y="463365"/>
            <a:ext cx="4572000" cy="369332"/>
          </a:xfrm>
          <a:prstGeom prst="rect">
            <a:avLst/>
          </a:prstGeom>
          <a:noFill/>
        </p:spPr>
        <p:txBody>
          <a:bodyPr wrap="square">
            <a:spAutoFit/>
          </a:bodyPr>
          <a:lstStyle/>
          <a:p>
            <a:r>
              <a:rPr lang="en-US" b="1" i="0" u="none" strike="noStrike" dirty="0">
                <a:solidFill>
                  <a:schemeClr val="bg1"/>
                </a:solidFill>
                <a:effectLst/>
                <a:latin typeface="Helvetica" pitchFamily="2" charset="0"/>
              </a:rPr>
              <a:t>Valerie McClain</a:t>
            </a:r>
            <a:endParaRPr lang="en-US" dirty="0">
              <a:solidFill>
                <a:schemeClr val="bg1"/>
              </a:solidFill>
            </a:endParaRPr>
          </a:p>
        </p:txBody>
      </p:sp>
      <p:sp>
        <p:nvSpPr>
          <p:cNvPr id="9" name="TextBox 8">
            <a:extLst>
              <a:ext uri="{FF2B5EF4-FFF2-40B4-BE49-F238E27FC236}">
                <a16:creationId xmlns:a16="http://schemas.microsoft.com/office/drawing/2014/main" id="{2DD686B2-1C53-63E2-32EA-0B8507F77C5A}"/>
              </a:ext>
            </a:extLst>
          </p:cNvPr>
          <p:cNvSpPr txBox="1"/>
          <p:nvPr/>
        </p:nvSpPr>
        <p:spPr>
          <a:xfrm>
            <a:off x="715616" y="1141086"/>
            <a:ext cx="7506033" cy="1200329"/>
          </a:xfrm>
          <a:prstGeom prst="rect">
            <a:avLst/>
          </a:prstGeom>
          <a:noFill/>
        </p:spPr>
        <p:txBody>
          <a:bodyPr wrap="square">
            <a:spAutoFit/>
          </a:bodyPr>
          <a:lstStyle/>
          <a:p>
            <a:r>
              <a:rPr lang="en-US" b="1" i="0" u="none" strike="noStrike" dirty="0">
                <a:solidFill>
                  <a:schemeClr val="bg1"/>
                </a:solidFill>
                <a:effectLst/>
                <a:latin typeface="Helvetica" pitchFamily="2" charset="0"/>
              </a:rPr>
              <a:t>This question is difficult to answer because sometimes one may not know the struggle a person is going through. As believers in Christ Jesus, we are never alone. God is and will always be with us throughout eternity. Rom..14:7</a:t>
            </a:r>
            <a:endParaRPr lang="en-US" dirty="0">
              <a:solidFill>
                <a:schemeClr val="bg1"/>
              </a:solidFill>
            </a:endParaRPr>
          </a:p>
        </p:txBody>
      </p:sp>
      <p:pic>
        <p:nvPicPr>
          <p:cNvPr id="6" name="Picture 5">
            <a:extLst>
              <a:ext uri="{FF2B5EF4-FFF2-40B4-BE49-F238E27FC236}">
                <a16:creationId xmlns:a16="http://schemas.microsoft.com/office/drawing/2014/main" id="{778C7EBA-6C07-151A-DB4D-A5AD9B492F36}"/>
              </a:ext>
            </a:extLst>
          </p:cNvPr>
          <p:cNvPicPr>
            <a:picLocks noChangeAspect="1"/>
          </p:cNvPicPr>
          <p:nvPr/>
        </p:nvPicPr>
        <p:blipFill>
          <a:blip r:embed="rId2"/>
          <a:stretch>
            <a:fillRect/>
          </a:stretch>
        </p:blipFill>
        <p:spPr>
          <a:xfrm>
            <a:off x="4190336" y="2045099"/>
            <a:ext cx="4822467" cy="2712638"/>
          </a:xfrm>
          <a:prstGeom prst="rect">
            <a:avLst/>
          </a:prstGeom>
        </p:spPr>
      </p:pic>
    </p:spTree>
    <p:extLst>
      <p:ext uri="{BB962C8B-B14F-4D97-AF65-F5344CB8AC3E}">
        <p14:creationId xmlns:p14="http://schemas.microsoft.com/office/powerpoint/2010/main" val="3657715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87FE1-EA92-8D4A-0E34-5E70794988AB}"/>
              </a:ext>
            </a:extLst>
          </p:cNvPr>
          <p:cNvSpPr>
            <a:spLocks noGrp="1"/>
          </p:cNvSpPr>
          <p:nvPr>
            <p:ph type="title"/>
          </p:nvPr>
        </p:nvSpPr>
        <p:spPr/>
        <p:txBody>
          <a:bodyPr/>
          <a:lstStyle/>
          <a:p>
            <a:r>
              <a:rPr lang="en-US" dirty="0"/>
              <a:t>Timothy McCleskey</a:t>
            </a:r>
            <a:br>
              <a:rPr lang="en-US" dirty="0"/>
            </a:br>
            <a:r>
              <a:rPr lang="en-US" b="1" i="0" u="none" strike="noStrike" dirty="0">
                <a:solidFill>
                  <a:schemeClr val="bg1"/>
                </a:solidFill>
                <a:effectLst/>
                <a:latin typeface="Helvetica" pitchFamily="2" charset="0"/>
              </a:rPr>
              <a:t>Does Ecclesiastes 4:9-12 teach against self-sufficiency?</a:t>
            </a:r>
            <a:endParaRPr lang="en-US" dirty="0">
              <a:solidFill>
                <a:schemeClr val="bg1"/>
              </a:solidFill>
            </a:endParaRPr>
          </a:p>
        </p:txBody>
      </p:sp>
    </p:spTree>
    <p:extLst>
      <p:ext uri="{BB962C8B-B14F-4D97-AF65-F5344CB8AC3E}">
        <p14:creationId xmlns:p14="http://schemas.microsoft.com/office/powerpoint/2010/main" val="2531748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It is lonely at the top. </a:t>
            </a:r>
          </a:p>
        </p:txBody>
      </p:sp>
      <p:pic>
        <p:nvPicPr>
          <p:cNvPr id="2" name="Picture 1">
            <a:extLst>
              <a:ext uri="{FF2B5EF4-FFF2-40B4-BE49-F238E27FC236}">
                <a16:creationId xmlns:a16="http://schemas.microsoft.com/office/drawing/2014/main" id="{D42B2B4E-1E5F-002D-99D4-EE45A871F11A}"/>
              </a:ext>
            </a:extLst>
          </p:cNvPr>
          <p:cNvPicPr>
            <a:picLocks noChangeAspect="1"/>
          </p:cNvPicPr>
          <p:nvPr/>
        </p:nvPicPr>
        <p:blipFill>
          <a:blip r:embed="rId2"/>
          <a:stretch>
            <a:fillRect/>
          </a:stretch>
        </p:blipFill>
        <p:spPr>
          <a:xfrm>
            <a:off x="685800" y="3323560"/>
            <a:ext cx="7772400" cy="1724610"/>
          </a:xfrm>
          <a:prstGeom prst="rect">
            <a:avLst/>
          </a:prstGeom>
        </p:spPr>
      </p:pic>
    </p:spTree>
    <p:extLst>
      <p:ext uri="{BB962C8B-B14F-4D97-AF65-F5344CB8AC3E}">
        <p14:creationId xmlns:p14="http://schemas.microsoft.com/office/powerpoint/2010/main" val="3534344264"/>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1054</TotalTime>
  <Words>750</Words>
  <Application>Microsoft Macintosh PowerPoint</Application>
  <PresentationFormat>On-screen Show (16:9)</PresentationFormat>
  <Paragraphs>44</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Helvetica</vt:lpstr>
      <vt:lpstr>Lato Black</vt:lpstr>
      <vt:lpstr>Lato Regular</vt:lpstr>
      <vt:lpstr>With Title</vt:lpstr>
      <vt:lpstr>PowerPoint Presentation</vt:lpstr>
      <vt:lpstr>New Coming Soon: Ecclesiastes:  A Striving After the Wind  Wednesdays through November 8th  On Zoom @ 6:15 p.m.   Free PDF Book &amp; Student Workbook available for download at  www.BarrysBureau.com/Ecclesiastes.html Barry Johnson, Sr. - Facilitating</vt:lpstr>
      <vt:lpstr>PowerPoint Presentation</vt:lpstr>
      <vt:lpstr>PowerPoint Presentation</vt:lpstr>
      <vt:lpstr>Question: Solomon teaches the cure for loneliness is what? How does the Church address the struggle of loneliness in our lives?</vt:lpstr>
      <vt:lpstr>PowerPoint Presentation</vt:lpstr>
      <vt:lpstr>PowerPoint Presentation</vt:lpstr>
      <vt:lpstr>Timothy McCleskey Does Ecclesiastes 4:9-12 teach against self-sufficiency?</vt:lpstr>
      <vt:lpstr>It is lonely at the top. </vt:lpstr>
      <vt:lpstr>The emotion felt when lonely is usually dictated by the cause  of the separation. </vt:lpstr>
      <vt:lpstr>Visiting the island of  Loneliness is normal. </vt:lpstr>
      <vt:lpstr>PowerPoint Presentation</vt:lpstr>
      <vt:lpstr>We know we have been on the island too long when we say:  “Why don’t people love/help me?”</vt:lpstr>
      <vt:lpstr>We know we have been on the island too long when we say:  “If only other people realized how difficult things are for me?”</vt:lpstr>
      <vt:lpstr>We know we have been on the island too long when we say:  “Nobody cares. I’m all alone in this.”</vt:lpstr>
      <vt:lpstr>We cannot enjoy life to the  fullest as loners!</vt:lpstr>
      <vt:lpstr>PowerPoint Presentation</vt:lpstr>
      <vt:lpstr>PowerPoint Presentation</vt:lpstr>
      <vt:lpstr>PowerPoint Presentation</vt:lpstr>
      <vt:lpstr>PowerPoint Presentation</vt:lpstr>
      <vt:lpstr>PowerPoint Presentation</vt:lpstr>
      <vt:lpstr>Timothy McCleskey Does Ecclesiastes 4:9-12 teach against self-sufficiency?</vt:lpstr>
      <vt:lpstr>PowerPoint Presentation</vt:lpstr>
      <vt:lpstr>PowerPoint Presentation</vt:lpstr>
      <vt:lpstr>PowerPoint Presentation</vt:lpstr>
      <vt:lpstr>When it come to loneliness,  one person plus a friend  equals survival.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Barry Johnson</cp:lastModifiedBy>
  <cp:revision>96</cp:revision>
  <dcterms:created xsi:type="dcterms:W3CDTF">2014-04-30T18:34:38Z</dcterms:created>
  <dcterms:modified xsi:type="dcterms:W3CDTF">2023-09-28T00:15:33Z</dcterms:modified>
</cp:coreProperties>
</file>