
<file path=[Content_Types].xml><?xml version="1.0" encoding="utf-8"?>
<Types xmlns="http://schemas.openxmlformats.org/package/2006/content-types">
  <Default Extension="bmp" ContentType="image/bmp"/>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74" r:id="rId4"/>
    <p:sldId id="275"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6" r:id="rId21"/>
  </p:sldIdLst>
  <p:sldSz cx="12192000" cy="6858000"/>
  <p:notesSz cx="12192000" cy="6858000"/>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4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ry Johnson" userId="2cc166385551cd7d" providerId="LiveId" clId="{A435E204-F0C3-4AE6-8B0C-013301C44AE9}"/>
    <pc:docChg chg="custSel addSld modSld">
      <pc:chgData name="Barry Johnson" userId="2cc166385551cd7d" providerId="LiveId" clId="{A435E204-F0C3-4AE6-8B0C-013301C44AE9}" dt="2023-08-21T16:21:24.091" v="32" actId="22"/>
      <pc:docMkLst>
        <pc:docMk/>
      </pc:docMkLst>
      <pc:sldChg chg="modSp mod">
        <pc:chgData name="Barry Johnson" userId="2cc166385551cd7d" providerId="LiveId" clId="{A435E204-F0C3-4AE6-8B0C-013301C44AE9}" dt="2023-08-21T16:14:36.036" v="15" actId="947"/>
        <pc:sldMkLst>
          <pc:docMk/>
          <pc:sldMk cId="0" sldId="258"/>
        </pc:sldMkLst>
        <pc:spChg chg="mod">
          <ac:chgData name="Barry Johnson" userId="2cc166385551cd7d" providerId="LiveId" clId="{A435E204-F0C3-4AE6-8B0C-013301C44AE9}" dt="2023-08-21T16:14:36.036" v="15" actId="947"/>
          <ac:spMkLst>
            <pc:docMk/>
            <pc:sldMk cId="0" sldId="258"/>
            <ac:spMk id="2" creationId="{00000000-0000-0000-0000-000000000000}"/>
          </ac:spMkLst>
        </pc:spChg>
      </pc:sldChg>
      <pc:sldChg chg="delSp mod">
        <pc:chgData name="Barry Johnson" userId="2cc166385551cd7d" providerId="LiveId" clId="{A435E204-F0C3-4AE6-8B0C-013301C44AE9}" dt="2023-08-21T16:17:45.996" v="27" actId="21"/>
        <pc:sldMkLst>
          <pc:docMk/>
          <pc:sldMk cId="0" sldId="259"/>
        </pc:sldMkLst>
        <pc:spChg chg="del">
          <ac:chgData name="Barry Johnson" userId="2cc166385551cd7d" providerId="LiveId" clId="{A435E204-F0C3-4AE6-8B0C-013301C44AE9}" dt="2023-08-21T16:17:45.996" v="27" actId="21"/>
          <ac:spMkLst>
            <pc:docMk/>
            <pc:sldMk cId="0" sldId="259"/>
            <ac:spMk id="3" creationId="{00000000-0000-0000-0000-000000000000}"/>
          </ac:spMkLst>
        </pc:spChg>
      </pc:sldChg>
      <pc:sldChg chg="delSp mod">
        <pc:chgData name="Barry Johnson" userId="2cc166385551cd7d" providerId="LiveId" clId="{A435E204-F0C3-4AE6-8B0C-013301C44AE9}" dt="2023-08-21T16:15:35.392" v="19" actId="21"/>
        <pc:sldMkLst>
          <pc:docMk/>
          <pc:sldMk cId="0" sldId="261"/>
        </pc:sldMkLst>
        <pc:spChg chg="del">
          <ac:chgData name="Barry Johnson" userId="2cc166385551cd7d" providerId="LiveId" clId="{A435E204-F0C3-4AE6-8B0C-013301C44AE9}" dt="2023-08-21T16:15:35.392" v="19" actId="21"/>
          <ac:spMkLst>
            <pc:docMk/>
            <pc:sldMk cId="0" sldId="261"/>
            <ac:spMk id="3" creationId="{00000000-0000-0000-0000-000000000000}"/>
          </ac:spMkLst>
        </pc:spChg>
      </pc:sldChg>
      <pc:sldChg chg="delSp mod">
        <pc:chgData name="Barry Johnson" userId="2cc166385551cd7d" providerId="LiveId" clId="{A435E204-F0C3-4AE6-8B0C-013301C44AE9}" dt="2023-08-21T16:15:43.595" v="20" actId="21"/>
        <pc:sldMkLst>
          <pc:docMk/>
          <pc:sldMk cId="0" sldId="262"/>
        </pc:sldMkLst>
        <pc:spChg chg="del">
          <ac:chgData name="Barry Johnson" userId="2cc166385551cd7d" providerId="LiveId" clId="{A435E204-F0C3-4AE6-8B0C-013301C44AE9}" dt="2023-08-21T16:15:43.595" v="20" actId="21"/>
          <ac:spMkLst>
            <pc:docMk/>
            <pc:sldMk cId="0" sldId="262"/>
            <ac:spMk id="3" creationId="{00000000-0000-0000-0000-000000000000}"/>
          </ac:spMkLst>
        </pc:spChg>
      </pc:sldChg>
      <pc:sldChg chg="modSp mod">
        <pc:chgData name="Barry Johnson" userId="2cc166385551cd7d" providerId="LiveId" clId="{A435E204-F0C3-4AE6-8B0C-013301C44AE9}" dt="2023-08-21T16:15:56.714" v="21" actId="404"/>
        <pc:sldMkLst>
          <pc:docMk/>
          <pc:sldMk cId="0" sldId="264"/>
        </pc:sldMkLst>
        <pc:spChg chg="mod">
          <ac:chgData name="Barry Johnson" userId="2cc166385551cd7d" providerId="LiveId" clId="{A435E204-F0C3-4AE6-8B0C-013301C44AE9}" dt="2023-08-21T16:15:56.714" v="21" actId="404"/>
          <ac:spMkLst>
            <pc:docMk/>
            <pc:sldMk cId="0" sldId="264"/>
            <ac:spMk id="2" creationId="{00000000-0000-0000-0000-000000000000}"/>
          </ac:spMkLst>
        </pc:spChg>
      </pc:sldChg>
      <pc:sldChg chg="delSp mod">
        <pc:chgData name="Barry Johnson" userId="2cc166385551cd7d" providerId="LiveId" clId="{A435E204-F0C3-4AE6-8B0C-013301C44AE9}" dt="2023-08-21T16:16:07.033" v="22" actId="21"/>
        <pc:sldMkLst>
          <pc:docMk/>
          <pc:sldMk cId="0" sldId="265"/>
        </pc:sldMkLst>
        <pc:spChg chg="del">
          <ac:chgData name="Barry Johnson" userId="2cc166385551cd7d" providerId="LiveId" clId="{A435E204-F0C3-4AE6-8B0C-013301C44AE9}" dt="2023-08-21T16:16:07.033" v="22" actId="21"/>
          <ac:spMkLst>
            <pc:docMk/>
            <pc:sldMk cId="0" sldId="265"/>
            <ac:spMk id="3" creationId="{00000000-0000-0000-0000-000000000000}"/>
          </ac:spMkLst>
        </pc:spChg>
      </pc:sldChg>
      <pc:sldChg chg="delSp mod">
        <pc:chgData name="Barry Johnson" userId="2cc166385551cd7d" providerId="LiveId" clId="{A435E204-F0C3-4AE6-8B0C-013301C44AE9}" dt="2023-08-21T16:16:18.837" v="23" actId="21"/>
        <pc:sldMkLst>
          <pc:docMk/>
          <pc:sldMk cId="0" sldId="268"/>
        </pc:sldMkLst>
        <pc:spChg chg="del">
          <ac:chgData name="Barry Johnson" userId="2cc166385551cd7d" providerId="LiveId" clId="{A435E204-F0C3-4AE6-8B0C-013301C44AE9}" dt="2023-08-21T16:16:18.837" v="23" actId="21"/>
          <ac:spMkLst>
            <pc:docMk/>
            <pc:sldMk cId="0" sldId="268"/>
            <ac:spMk id="3" creationId="{00000000-0000-0000-0000-000000000000}"/>
          </ac:spMkLst>
        </pc:spChg>
      </pc:sldChg>
      <pc:sldChg chg="modSp mod">
        <pc:chgData name="Barry Johnson" userId="2cc166385551cd7d" providerId="LiveId" clId="{A435E204-F0C3-4AE6-8B0C-013301C44AE9}" dt="2023-08-21T16:16:33.143" v="25" actId="404"/>
        <pc:sldMkLst>
          <pc:docMk/>
          <pc:sldMk cId="0" sldId="270"/>
        </pc:sldMkLst>
        <pc:spChg chg="mod">
          <ac:chgData name="Barry Johnson" userId="2cc166385551cd7d" providerId="LiveId" clId="{A435E204-F0C3-4AE6-8B0C-013301C44AE9}" dt="2023-08-21T16:16:33.143" v="25" actId="404"/>
          <ac:spMkLst>
            <pc:docMk/>
            <pc:sldMk cId="0" sldId="270"/>
            <ac:spMk id="2" creationId="{00000000-0000-0000-0000-000000000000}"/>
          </ac:spMkLst>
        </pc:spChg>
      </pc:sldChg>
      <pc:sldChg chg="delSp mod">
        <pc:chgData name="Barry Johnson" userId="2cc166385551cd7d" providerId="LiveId" clId="{A435E204-F0C3-4AE6-8B0C-013301C44AE9}" dt="2023-08-21T16:16:44.473" v="26" actId="21"/>
        <pc:sldMkLst>
          <pc:docMk/>
          <pc:sldMk cId="0" sldId="271"/>
        </pc:sldMkLst>
        <pc:spChg chg="del">
          <ac:chgData name="Barry Johnson" userId="2cc166385551cd7d" providerId="LiveId" clId="{A435E204-F0C3-4AE6-8B0C-013301C44AE9}" dt="2023-08-21T16:16:44.473" v="26" actId="21"/>
          <ac:spMkLst>
            <pc:docMk/>
            <pc:sldMk cId="0" sldId="271"/>
            <ac:spMk id="3" creationId="{00000000-0000-0000-0000-000000000000}"/>
          </ac:spMkLst>
        </pc:spChg>
      </pc:sldChg>
      <pc:sldChg chg="modSp add mod">
        <pc:chgData name="Barry Johnson" userId="2cc166385551cd7d" providerId="LiveId" clId="{A435E204-F0C3-4AE6-8B0C-013301C44AE9}" dt="2023-08-21T16:14:57.544" v="17" actId="947"/>
        <pc:sldMkLst>
          <pc:docMk/>
          <pc:sldMk cId="1039652950" sldId="274"/>
        </pc:sldMkLst>
        <pc:spChg chg="mod">
          <ac:chgData name="Barry Johnson" userId="2cc166385551cd7d" providerId="LiveId" clId="{A435E204-F0C3-4AE6-8B0C-013301C44AE9}" dt="2023-08-21T16:14:57.544" v="17" actId="947"/>
          <ac:spMkLst>
            <pc:docMk/>
            <pc:sldMk cId="1039652950" sldId="274"/>
            <ac:spMk id="2" creationId="{00000000-0000-0000-0000-000000000000}"/>
          </ac:spMkLst>
        </pc:spChg>
      </pc:sldChg>
      <pc:sldChg chg="modSp add mod">
        <pc:chgData name="Barry Johnson" userId="2cc166385551cd7d" providerId="LiveId" clId="{A435E204-F0C3-4AE6-8B0C-013301C44AE9}" dt="2023-08-21T16:15:08.833" v="18" actId="947"/>
        <pc:sldMkLst>
          <pc:docMk/>
          <pc:sldMk cId="354920316" sldId="275"/>
        </pc:sldMkLst>
        <pc:spChg chg="mod">
          <ac:chgData name="Barry Johnson" userId="2cc166385551cd7d" providerId="LiveId" clId="{A435E204-F0C3-4AE6-8B0C-013301C44AE9}" dt="2023-08-21T16:15:08.833" v="18" actId="947"/>
          <ac:spMkLst>
            <pc:docMk/>
            <pc:sldMk cId="354920316" sldId="275"/>
            <ac:spMk id="2" creationId="{00000000-0000-0000-0000-000000000000}"/>
          </ac:spMkLst>
        </pc:spChg>
      </pc:sldChg>
      <pc:sldChg chg="addSp delSp new mod">
        <pc:chgData name="Barry Johnson" userId="2cc166385551cd7d" providerId="LiveId" clId="{A435E204-F0C3-4AE6-8B0C-013301C44AE9}" dt="2023-08-21T16:21:24.091" v="32" actId="22"/>
        <pc:sldMkLst>
          <pc:docMk/>
          <pc:sldMk cId="1330967204" sldId="276"/>
        </pc:sldMkLst>
        <pc:spChg chg="del">
          <ac:chgData name="Barry Johnson" userId="2cc166385551cd7d" providerId="LiveId" clId="{A435E204-F0C3-4AE6-8B0C-013301C44AE9}" dt="2023-08-21T16:19:33.849" v="29" actId="21"/>
          <ac:spMkLst>
            <pc:docMk/>
            <pc:sldMk cId="1330967204" sldId="276"/>
            <ac:spMk id="2" creationId="{A1819A3A-6EBE-E2C4-E86A-C086D96F16AE}"/>
          </ac:spMkLst>
        </pc:spChg>
        <pc:spChg chg="del">
          <ac:chgData name="Barry Johnson" userId="2cc166385551cd7d" providerId="LiveId" clId="{A435E204-F0C3-4AE6-8B0C-013301C44AE9}" dt="2023-08-21T16:19:37.997" v="30" actId="21"/>
          <ac:spMkLst>
            <pc:docMk/>
            <pc:sldMk cId="1330967204" sldId="276"/>
            <ac:spMk id="3" creationId="{44DCACEF-377B-8B61-FC7E-CFEDE43ED2DE}"/>
          </ac:spMkLst>
        </pc:spChg>
        <pc:spChg chg="del">
          <ac:chgData name="Barry Johnson" userId="2cc166385551cd7d" providerId="LiveId" clId="{A435E204-F0C3-4AE6-8B0C-013301C44AE9}" dt="2023-08-21T16:19:42.929" v="31" actId="21"/>
          <ac:spMkLst>
            <pc:docMk/>
            <pc:sldMk cId="1330967204" sldId="276"/>
            <ac:spMk id="4" creationId="{55DF5D72-5F51-72E8-786F-D127DB84D556}"/>
          </ac:spMkLst>
        </pc:spChg>
        <pc:picChg chg="add">
          <ac:chgData name="Barry Johnson" userId="2cc166385551cd7d" providerId="LiveId" clId="{A435E204-F0C3-4AE6-8B0C-013301C44AE9}" dt="2023-08-21T16:21:24.091" v="32" actId="22"/>
          <ac:picMkLst>
            <pc:docMk/>
            <pc:sldMk cId="1330967204" sldId="276"/>
            <ac:picMk id="6" creationId="{A4468D50-4F34-CAD6-DCE7-5467A15F0985}"/>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949450"/>
            <a:ext cx="107950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8306">
                <a:solidFill>
                  <a:srgbClr val="555757"/>
                </a:solidFill>
              </a:defRPr>
            </a:lvl1pPr>
          </a:lstStyle>
          <a:p>
            <a:pPr algn="ctr"/>
            <a:endParaRPr/>
          </a:p>
        </p:txBody>
      </p:sp>
      <p:sp>
        <p:nvSpPr>
          <p:cNvPr id="3" name="New Shape"/>
          <p:cNvSpPr>
            <a:spLocks noGrp="1"/>
          </p:cNvSpPr>
          <p:nvPr>
            <p:ph type="body" idx="1"/>
          </p:nvPr>
        </p:nvSpPr>
        <p:spPr>
          <a:xfrm>
            <a:off x="1269999" y="3314700"/>
            <a:ext cx="96520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5086">
                <a:solidFill>
                  <a:srgbClr val="E75363"/>
                </a:solidFill>
              </a:defRPr>
            </a:lvl1pPr>
          </a:lstStyle>
          <a:p>
            <a:pPr algn="ctr"/>
            <a:endParaRPr/>
          </a:p>
        </p:txBody>
      </p:sp>
      <p:sp>
        <p:nvSpPr>
          <p:cNvPr id="4" name="New Shape"/>
          <p:cNvSpPr>
            <a:spLocks noGrp="1"/>
          </p:cNvSpPr>
          <p:nvPr>
            <p:ph type="body" idx="2"/>
          </p:nvPr>
        </p:nvSpPr>
        <p:spPr>
          <a:xfrm>
            <a:off x="1847850" y="4178299"/>
            <a:ext cx="8496300" cy="69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806">
                <a:solidFill>
                  <a:srgbClr val="555757"/>
                </a:solidFill>
              </a:defRPr>
            </a:lvl1pP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555757"/>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75363"/>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555757"/>
                </a:solidFill>
              </a:defRPr>
            </a:lvl1pPr>
          </a:lstStyle>
          <a:p>
            <a:pPr algn="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555757"/>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75363"/>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555757"/>
                </a:solidFill>
              </a:defRPr>
            </a:lvl1pPr>
          </a:lstStyle>
          <a:p>
            <a:pPr algn="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555757"/>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E75363"/>
                </a:solidFill>
              </a:defRPr>
            </a:lvl1pPr>
          </a:lstStyle>
          <a:p>
            <a:pPr algn="ct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555757"/>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75363"/>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555757"/>
                </a:solidFill>
              </a:defRPr>
            </a:lvl1pPr>
          </a:lstStyle>
          <a:p>
            <a:pPr algn="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555757"/>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75363"/>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555757"/>
                </a:solidFill>
              </a:defRPr>
            </a:lvl1pPr>
          </a:lstStyle>
          <a:p>
            <a:pPr algn="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555757"/>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E75363"/>
                </a:solidFill>
              </a:defRPr>
            </a:lvl1pPr>
          </a:lstStyle>
          <a:p>
            <a:pPr algn="ct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555757"/>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75363"/>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555757"/>
                </a:solidFill>
              </a:defRPr>
            </a:lvl1pPr>
          </a:lstStyle>
          <a:p>
            <a:pPr algn="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555757"/>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75363"/>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555757"/>
                </a:solidFill>
              </a:defRPr>
            </a:lvl1pPr>
          </a:lstStyle>
          <a:p>
            <a:pPr algn="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555757"/>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75363"/>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555757"/>
                </a:solidFill>
              </a:defRPr>
            </a:lvl1pPr>
          </a:lstStyle>
          <a:p>
            <a:pPr algn="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555757"/>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E75363"/>
                </a:solidFill>
              </a:defRPr>
            </a:lvl1pP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555757"/>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75363"/>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555757"/>
                </a:solidFill>
              </a:defRPr>
            </a:lvl1pPr>
          </a:lstStyle>
          <a:p>
            <a:pPr algn="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555757"/>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E75363"/>
                </a:solidFill>
              </a:defRPr>
            </a:lvl1pP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555757"/>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E75363"/>
                </a:solidFill>
              </a:defRPr>
            </a:lvl1pP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555757"/>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75363"/>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555757"/>
                </a:solidFill>
              </a:defRPr>
            </a:lvl1pPr>
          </a:lstStyle>
          <a:p>
            <a:pPr algn="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555757"/>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75363"/>
                </a:solidFill>
              </a:defRPr>
            </a:lvl1pPr>
          </a:lstStyle>
          <a:p>
            <a:pPr algn="l"/>
            <a:endParaRP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555757"/>
                </a:solidFill>
              </a:defRPr>
            </a:lvl1pPr>
          </a:lstStyle>
          <a:p>
            <a:pPr algn="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555757"/>
                </a:solidFill>
              </a:defRPr>
            </a:lvl1pPr>
          </a:lstStyle>
          <a:p>
            <a:pPr algn="ctr"/>
            <a:endParaRPr/>
          </a:p>
        </p:txBody>
      </p:sp>
      <p:sp>
        <p:nvSpPr>
          <p:cNvPr id="3" name="New Shape"/>
          <p:cNvSpPr>
            <a:spLocks noGrp="1"/>
          </p:cNvSpPr>
          <p:nvPr>
            <p:ph type="body" idx="1"/>
          </p:nvPr>
        </p:nvSpPr>
        <p:spPr>
          <a:xfrm>
            <a:off x="1301750" y="3810000"/>
            <a:ext cx="95885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386">
                <a:solidFill>
                  <a:srgbClr val="E75363"/>
                </a:solidFill>
              </a:defRPr>
            </a:lvl1pPr>
          </a:lstStyle>
          <a:p>
            <a:pPr algn="ct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1949450"/>
            <a:ext cx="10795000" cy="1333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8306">
                <a:solidFill>
                  <a:srgbClr val="555757"/>
                </a:solidFill>
              </a:defRPr>
            </a:lvl1pPr>
          </a:lstStyle>
          <a:p>
            <a:pPr algn="ctr"/>
            <a:r>
              <a:rPr sz="8306" b="0">
                <a:solidFill>
                  <a:srgbClr val="555757"/>
                </a:solidFill>
              </a:rPr>
              <a:t>From Indoctrinated to Converted</a:t>
            </a:r>
          </a:p>
        </p:txBody>
      </p:sp>
      <p:sp>
        <p:nvSpPr>
          <p:cNvPr id="3" name="New Shape"/>
          <p:cNvSpPr>
            <a:spLocks noGrp="1"/>
          </p:cNvSpPr>
          <p:nvPr>
            <p:ph type="body" idx="1"/>
          </p:nvPr>
        </p:nvSpPr>
        <p:spPr>
          <a:xfrm>
            <a:off x="1269999" y="3314700"/>
            <a:ext cx="9652000" cy="82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5086">
                <a:solidFill>
                  <a:srgbClr val="E75363"/>
                </a:solidFill>
              </a:defRPr>
            </a:lvl1pPr>
          </a:lstStyle>
          <a:p>
            <a:pPr algn="ctr"/>
            <a:r>
              <a:rPr sz="5086" b="0">
                <a:solidFill>
                  <a:srgbClr val="E75363"/>
                </a:solidFill>
              </a:rPr>
              <a:t>Have you been converted?</a:t>
            </a:r>
          </a:p>
        </p:txBody>
      </p:sp>
      <p:sp>
        <p:nvSpPr>
          <p:cNvPr id="4" name="New Shape"/>
          <p:cNvSpPr>
            <a:spLocks noGrp="1"/>
          </p:cNvSpPr>
          <p:nvPr>
            <p:ph type="body" idx="2"/>
          </p:nvPr>
        </p:nvSpPr>
        <p:spPr>
          <a:xfrm>
            <a:off x="1847850" y="4178299"/>
            <a:ext cx="8496300" cy="69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t">
            <a:normAutofit/>
          </a:bodyPr>
          <a:lstStyle>
            <a:lvl1pPr algn="ctr">
              <a:defRPr sz="4806">
                <a:solidFill>
                  <a:srgbClr val="555757"/>
                </a:solidFill>
              </a:defRPr>
            </a:lvl1pPr>
          </a:lstStyle>
          <a:p>
            <a:pPr algn="ctr"/>
            <a:r>
              <a:rPr sz="4806" b="0">
                <a:solidFill>
                  <a:srgbClr val="555757"/>
                </a:solidFill>
              </a:rPr>
              <a:t>Luke 8:4-8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5226">
                <a:solidFill>
                  <a:srgbClr val="555757"/>
                </a:solidFill>
              </a:defRPr>
            </a:lvl1pPr>
          </a:lstStyle>
          <a:p>
            <a:pPr algn="l"/>
            <a:r>
              <a:rPr sz="4800" b="0" dirty="0">
                <a:solidFill>
                  <a:srgbClr val="555757"/>
                </a:solidFill>
              </a:rPr>
              <a:t>13 And we also thank God constantly for this, that when you received the word of God, which you heard from us, you accepted it not as the word of men but as what it really is, the word of God, which is at work in you believers.</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75363"/>
                </a:solidFill>
              </a:defRPr>
            </a:lvl1pPr>
          </a:lstStyle>
          <a:p>
            <a:pPr algn="l"/>
            <a:r>
              <a:rPr sz="3920" b="0">
                <a:solidFill>
                  <a:srgbClr val="E75363"/>
                </a:solidFill>
              </a:rPr>
              <a:t>1 Thessalonians 2:13</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555757"/>
                </a:solidFill>
              </a:defRPr>
            </a:lvl1pPr>
          </a:lstStyle>
          <a:p>
            <a:pPr algn="r"/>
            <a:r>
              <a:rPr sz="2193" b="0">
                <a:solidFill>
                  <a:srgbClr val="555757"/>
                </a:solidFill>
              </a:rPr>
              <a:t>ESV</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555757"/>
                </a:solidFill>
              </a:defRPr>
            </a:lvl1pPr>
          </a:lstStyle>
          <a:p>
            <a:pPr algn="ctr"/>
            <a:r>
              <a:rPr sz="7420" b="0">
                <a:solidFill>
                  <a:srgbClr val="555757"/>
                </a:solidFill>
              </a:rPr>
              <a:t>2. Heart Conversion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555757"/>
                </a:solidFill>
              </a:defRPr>
            </a:lvl1pPr>
          </a:lstStyle>
          <a:p>
            <a:pPr algn="l"/>
            <a:r>
              <a:rPr sz="5226" b="0">
                <a:solidFill>
                  <a:srgbClr val="555757"/>
                </a:solidFill>
              </a:rPr>
              <a:t>12 The ones along the path are those who have heard; then the devil comes and takes away the word from their hearts, so that they may not believe and be saved.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75363"/>
                </a:solidFill>
              </a:defRPr>
            </a:lvl1pPr>
          </a:lstStyle>
          <a:p>
            <a:pPr algn="l"/>
            <a:r>
              <a:rPr sz="3920" b="0">
                <a:solidFill>
                  <a:srgbClr val="E75363"/>
                </a:solidFill>
              </a:rPr>
              <a:t>Luke 8:12</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555757"/>
                </a:solidFill>
              </a:defRPr>
            </a:lvl1pPr>
          </a:lstStyle>
          <a:p>
            <a:pPr algn="r"/>
            <a:r>
              <a:rPr sz="2193" b="0">
                <a:solidFill>
                  <a:srgbClr val="555757"/>
                </a:solidFill>
              </a:rPr>
              <a:t>ESV</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555757"/>
                </a:solidFill>
              </a:defRPr>
            </a:lvl1pPr>
          </a:lstStyle>
          <a:p>
            <a:pPr algn="l"/>
            <a:r>
              <a:rPr sz="5226" b="0">
                <a:solidFill>
                  <a:srgbClr val="555757"/>
                </a:solidFill>
              </a:rPr>
              <a:t>26 And I will give you a new heart, and a new spirit I will put within you. And I will remove the heart of stone from your flesh and give you a heart of flesh.</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75363"/>
                </a:solidFill>
              </a:defRPr>
            </a:lvl1pPr>
          </a:lstStyle>
          <a:p>
            <a:pPr algn="l"/>
            <a:r>
              <a:rPr sz="3920" b="0">
                <a:solidFill>
                  <a:srgbClr val="E75363"/>
                </a:solidFill>
              </a:rPr>
              <a:t>Ezekiel 36:26</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555757"/>
                </a:solidFill>
              </a:defRPr>
            </a:lvl1pPr>
          </a:lstStyle>
          <a:p>
            <a:pPr algn="r"/>
            <a:r>
              <a:rPr sz="2193" b="0">
                <a:solidFill>
                  <a:srgbClr val="555757"/>
                </a:solidFill>
              </a:rPr>
              <a:t>ESV</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555757"/>
                </a:solidFill>
              </a:defRPr>
            </a:lvl1pPr>
          </a:lstStyle>
          <a:p>
            <a:pPr algn="ctr"/>
            <a:r>
              <a:rPr sz="7420" b="0">
                <a:solidFill>
                  <a:srgbClr val="555757"/>
                </a:solidFill>
              </a:rPr>
              <a:t>3. Calendar/ Clock Conversion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555757"/>
                </a:solidFill>
              </a:defRPr>
            </a:lvl1pPr>
          </a:lstStyle>
          <a:p>
            <a:pPr algn="l"/>
            <a:r>
              <a:rPr sz="5226" b="0" dirty="0">
                <a:solidFill>
                  <a:srgbClr val="555757"/>
                </a:solidFill>
              </a:rPr>
              <a:t>13 And the ones on the rock are those who, when they hear the word, receive it with joy. But these have no root; they believe for a while, and in time of testing fall away.</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75363"/>
                </a:solidFill>
              </a:defRPr>
            </a:lvl1pPr>
          </a:lstStyle>
          <a:p>
            <a:pPr algn="l"/>
            <a:r>
              <a:rPr sz="3920" b="0">
                <a:solidFill>
                  <a:srgbClr val="E75363"/>
                </a:solidFill>
              </a:rPr>
              <a:t>Luke 8:13</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555757"/>
                </a:solidFill>
              </a:defRPr>
            </a:lvl1pPr>
          </a:lstStyle>
          <a:p>
            <a:pPr algn="r"/>
            <a:r>
              <a:rPr sz="2193" b="0">
                <a:solidFill>
                  <a:srgbClr val="555757"/>
                </a:solidFill>
              </a:rPr>
              <a:t>ESV</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Autofit/>
          </a:bodyPr>
          <a:lstStyle>
            <a:lvl1pPr algn="l">
              <a:defRPr sz="5226">
                <a:solidFill>
                  <a:srgbClr val="555757"/>
                </a:solidFill>
              </a:defRPr>
            </a:lvl1pPr>
          </a:lstStyle>
          <a:p>
            <a:pPr algn="l"/>
            <a:r>
              <a:rPr sz="4400" b="0" dirty="0">
                <a:solidFill>
                  <a:srgbClr val="555757"/>
                </a:solidFill>
              </a:rPr>
              <a:t>4 One thing have I asked of the Lord, 
that will I seek after: 
that I may dwell in the house of the Lord 
all the days of my life, 
to gaze upon the beauty of the Lord 
and to inquire in his temple.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75363"/>
                </a:solidFill>
              </a:defRPr>
            </a:lvl1pPr>
          </a:lstStyle>
          <a:p>
            <a:pPr algn="l"/>
            <a:r>
              <a:rPr sz="3920" b="0">
                <a:solidFill>
                  <a:srgbClr val="E75363"/>
                </a:solidFill>
              </a:rPr>
              <a:t>Psalm 27:4</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555757"/>
                </a:solidFill>
              </a:defRPr>
            </a:lvl1pPr>
          </a:lstStyle>
          <a:p>
            <a:pPr algn="r"/>
            <a:r>
              <a:rPr sz="2193" b="0">
                <a:solidFill>
                  <a:srgbClr val="555757"/>
                </a:solidFill>
              </a:rPr>
              <a:t>ESV</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555757"/>
                </a:solidFill>
              </a:defRPr>
            </a:lvl1pPr>
          </a:lstStyle>
          <a:p>
            <a:pPr algn="ctr"/>
            <a:r>
              <a:rPr sz="7420" b="0">
                <a:solidFill>
                  <a:srgbClr val="555757"/>
                </a:solidFill>
              </a:rPr>
              <a:t>4. Cash Conversion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555757"/>
                </a:solidFill>
              </a:defRPr>
            </a:lvl1pPr>
          </a:lstStyle>
          <a:p>
            <a:pPr algn="l"/>
            <a:r>
              <a:rPr sz="5226" b="0" dirty="0">
                <a:solidFill>
                  <a:srgbClr val="555757"/>
                </a:solidFill>
              </a:rPr>
              <a:t>14 And as for what fell among the thorns, they are those who hear, but as they go on their way they are choked by the cares and riches and pleasures of life, and their fruit does not mature.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75363"/>
                </a:solidFill>
              </a:defRPr>
            </a:lvl1pPr>
          </a:lstStyle>
          <a:p>
            <a:pPr algn="l"/>
            <a:r>
              <a:rPr sz="3920" b="0">
                <a:solidFill>
                  <a:srgbClr val="E75363"/>
                </a:solidFill>
              </a:rPr>
              <a:t>Luke 8:14</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555757"/>
                </a:solidFill>
              </a:defRPr>
            </a:lvl1pPr>
          </a:lstStyle>
          <a:p>
            <a:pPr algn="r"/>
            <a:r>
              <a:rPr sz="2193" b="0">
                <a:solidFill>
                  <a:srgbClr val="555757"/>
                </a:solidFill>
              </a:rPr>
              <a:t>ESV</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555757"/>
                </a:solidFill>
              </a:defRPr>
            </a:lvl1pPr>
          </a:lstStyle>
          <a:p>
            <a:pPr algn="l"/>
            <a:r>
              <a:rPr sz="5226" b="0" dirty="0">
                <a:solidFill>
                  <a:srgbClr val="555757"/>
                </a:solidFill>
              </a:rPr>
              <a:t>21 For where your treasure is, there your heart will be also.</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75363"/>
                </a:solidFill>
              </a:defRPr>
            </a:lvl1pPr>
          </a:lstStyle>
          <a:p>
            <a:pPr algn="l"/>
            <a:r>
              <a:rPr sz="3920" b="0">
                <a:solidFill>
                  <a:srgbClr val="E75363"/>
                </a:solidFill>
              </a:rPr>
              <a:t>Matthew 6:21</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555757"/>
                </a:solidFill>
              </a:defRPr>
            </a:lvl1pPr>
          </a:lstStyle>
          <a:p>
            <a:pPr algn="r"/>
            <a:r>
              <a:rPr sz="2193" b="0">
                <a:solidFill>
                  <a:srgbClr val="555757"/>
                </a:solidFill>
              </a:rPr>
              <a:t>ESV</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fontScale="85000" lnSpcReduction="10000"/>
          </a:bodyPr>
          <a:lstStyle>
            <a:lvl1pPr algn="l">
              <a:defRPr sz="5226">
                <a:solidFill>
                  <a:srgbClr val="555757"/>
                </a:solidFill>
              </a:defRPr>
            </a:lvl1pPr>
          </a:lstStyle>
          <a:p>
            <a:pPr algn="l"/>
            <a:r>
              <a:rPr sz="5226" b="0" baseline="30000" dirty="0">
                <a:solidFill>
                  <a:srgbClr val="555757"/>
                </a:solidFill>
              </a:rPr>
              <a:t>4</a:t>
            </a:r>
            <a:r>
              <a:rPr sz="5226" b="0" dirty="0">
                <a:solidFill>
                  <a:srgbClr val="555757"/>
                </a:solidFill>
              </a:rPr>
              <a:t> And when a great crowd was gathering and people from town after town came to him, he said in a parable, </a:t>
            </a:r>
            <a:r>
              <a:rPr sz="5226" b="0" baseline="30000" dirty="0">
                <a:solidFill>
                  <a:srgbClr val="555757"/>
                </a:solidFill>
              </a:rPr>
              <a:t>5</a:t>
            </a:r>
            <a:r>
              <a:rPr sz="5226" b="0" dirty="0">
                <a:solidFill>
                  <a:srgbClr val="555757"/>
                </a:solidFill>
              </a:rPr>
              <a:t> “A </a:t>
            </a:r>
            <a:r>
              <a:rPr sz="5226" b="0" dirty="0" err="1">
                <a:solidFill>
                  <a:srgbClr val="555757"/>
                </a:solidFill>
              </a:rPr>
              <a:t>sower</a:t>
            </a:r>
            <a:r>
              <a:rPr sz="5226" b="0" dirty="0">
                <a:solidFill>
                  <a:srgbClr val="555757"/>
                </a:solidFill>
              </a:rPr>
              <a:t> went out to sow his seed. And as he sowed, some fell along the path and was trampled underfoot, and the birds of the air devoured it.</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75363"/>
                </a:solidFill>
              </a:defRPr>
            </a:lvl1pPr>
          </a:lstStyle>
          <a:p>
            <a:pPr algn="l"/>
            <a:r>
              <a:rPr sz="3920" b="0">
                <a:solidFill>
                  <a:srgbClr val="E75363"/>
                </a:solidFill>
              </a:rPr>
              <a:t>Luke 8:4–8</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555757"/>
                </a:solidFill>
              </a:defRPr>
            </a:lvl1pPr>
          </a:lstStyle>
          <a:p>
            <a:pPr algn="r"/>
            <a:r>
              <a:rPr sz="2193" b="0">
                <a:solidFill>
                  <a:srgbClr val="555757"/>
                </a:solidFill>
              </a:rPr>
              <a:t>ESV</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468D50-4F34-CAD6-DCE7-5467A15F098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30967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555757"/>
                </a:solidFill>
              </a:defRPr>
            </a:lvl1pPr>
          </a:lstStyle>
          <a:p>
            <a:pPr algn="l"/>
            <a:r>
              <a:rPr sz="5226" b="0" baseline="30000" dirty="0">
                <a:solidFill>
                  <a:srgbClr val="555757"/>
                </a:solidFill>
              </a:rPr>
              <a:t>6</a:t>
            </a:r>
            <a:r>
              <a:rPr sz="5226" b="0" dirty="0">
                <a:solidFill>
                  <a:srgbClr val="555757"/>
                </a:solidFill>
              </a:rPr>
              <a:t> And some fell on the rock, and as it grew up, it withered away, because it had no moisture. </a:t>
            </a:r>
            <a:r>
              <a:rPr sz="5226" b="0" baseline="30000" dirty="0">
                <a:solidFill>
                  <a:srgbClr val="555757"/>
                </a:solidFill>
              </a:rPr>
              <a:t>7</a:t>
            </a:r>
            <a:r>
              <a:rPr sz="5226" b="0" dirty="0">
                <a:solidFill>
                  <a:srgbClr val="555757"/>
                </a:solidFill>
              </a:rPr>
              <a:t> And some fell among thorns, and the thorns grew up with it and choked it.</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75363"/>
                </a:solidFill>
              </a:defRPr>
            </a:lvl1pPr>
          </a:lstStyle>
          <a:p>
            <a:pPr algn="l"/>
            <a:r>
              <a:rPr sz="3920" b="0">
                <a:solidFill>
                  <a:srgbClr val="E75363"/>
                </a:solidFill>
              </a:rPr>
              <a:t>Luke 8:4–8</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555757"/>
                </a:solidFill>
              </a:defRPr>
            </a:lvl1pPr>
          </a:lstStyle>
          <a:p>
            <a:pPr algn="r"/>
            <a:r>
              <a:rPr sz="2193" b="0">
                <a:solidFill>
                  <a:srgbClr val="555757"/>
                </a:solidFill>
              </a:rPr>
              <a:t>ESV</a:t>
            </a:r>
          </a:p>
        </p:txBody>
      </p:sp>
    </p:spTree>
    <p:extLst>
      <p:ext uri="{BB962C8B-B14F-4D97-AF65-F5344CB8AC3E}">
        <p14:creationId xmlns:p14="http://schemas.microsoft.com/office/powerpoint/2010/main" val="1039652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555757"/>
                </a:solidFill>
              </a:defRPr>
            </a:lvl1pPr>
          </a:lstStyle>
          <a:p>
            <a:pPr algn="l"/>
            <a:r>
              <a:rPr sz="5226" b="0" baseline="30000" dirty="0">
                <a:solidFill>
                  <a:srgbClr val="555757"/>
                </a:solidFill>
              </a:rPr>
              <a:t>8</a:t>
            </a:r>
            <a:r>
              <a:rPr sz="5226" b="0" dirty="0">
                <a:solidFill>
                  <a:srgbClr val="555757"/>
                </a:solidFill>
              </a:rPr>
              <a:t> And some fell into good soil and grew and yielded a hundredfold.” As he said these things, he called out, “He who has ears to hear, let him hear.”</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75363"/>
                </a:solidFill>
              </a:defRPr>
            </a:lvl1pPr>
          </a:lstStyle>
          <a:p>
            <a:pPr algn="l"/>
            <a:r>
              <a:rPr sz="3920" b="0">
                <a:solidFill>
                  <a:srgbClr val="E75363"/>
                </a:solidFill>
              </a:rPr>
              <a:t>Luke 8:4–8</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555757"/>
                </a:solidFill>
              </a:defRPr>
            </a:lvl1pPr>
          </a:lstStyle>
          <a:p>
            <a:pPr algn="r"/>
            <a:r>
              <a:rPr sz="2193" b="0">
                <a:solidFill>
                  <a:srgbClr val="555757"/>
                </a:solidFill>
              </a:rPr>
              <a:t>ESV</a:t>
            </a:r>
          </a:p>
        </p:txBody>
      </p:sp>
    </p:spTree>
    <p:extLst>
      <p:ext uri="{BB962C8B-B14F-4D97-AF65-F5344CB8AC3E}">
        <p14:creationId xmlns:p14="http://schemas.microsoft.com/office/powerpoint/2010/main" val="354920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555757"/>
                </a:solidFill>
              </a:defRPr>
            </a:lvl1pPr>
          </a:lstStyle>
          <a:p>
            <a:pPr algn="ctr"/>
            <a:r>
              <a:rPr sz="7420" b="0">
                <a:solidFill>
                  <a:srgbClr val="555757"/>
                </a:solidFill>
              </a:rPr>
              <a:t>Indoctrination vs. Conversion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555757"/>
                </a:solidFill>
              </a:defRPr>
            </a:lvl1pPr>
          </a:lstStyle>
          <a:p>
            <a:pPr algn="l"/>
            <a:r>
              <a:rPr sz="5226" b="0">
                <a:solidFill>
                  <a:srgbClr val="555757"/>
                </a:solidFill>
              </a:rPr>
              <a:t>6 Train up a child in the way he should go; 
even when he is old he will not depart from it.</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75363"/>
                </a:solidFill>
              </a:defRPr>
            </a:lvl1pPr>
          </a:lstStyle>
          <a:p>
            <a:pPr algn="l"/>
            <a:r>
              <a:rPr sz="3920" b="0">
                <a:solidFill>
                  <a:srgbClr val="E75363"/>
                </a:solidFill>
              </a:rPr>
              <a:t>Proverbs 22:6</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555757"/>
                </a:solidFill>
              </a:defRPr>
            </a:lvl1pPr>
          </a:lstStyle>
          <a:p>
            <a:pPr algn="r"/>
            <a:r>
              <a:rPr sz="2193" b="0">
                <a:solidFill>
                  <a:srgbClr val="555757"/>
                </a:solidFill>
              </a:rPr>
              <a:t>ESV</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555757"/>
                </a:solidFill>
              </a:defRPr>
            </a:lvl1pPr>
          </a:lstStyle>
          <a:p>
            <a:pPr algn="ctr"/>
            <a:r>
              <a:rPr sz="7420" b="0">
                <a:solidFill>
                  <a:srgbClr val="555757"/>
                </a:solidFill>
              </a:rPr>
              <a:t>Total Conversion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66750" y="2190750"/>
            <a:ext cx="10858500" cy="16192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ctr">
              <a:defRPr sz="7420">
                <a:solidFill>
                  <a:srgbClr val="555757"/>
                </a:solidFill>
              </a:defRPr>
            </a:lvl1pPr>
          </a:lstStyle>
          <a:p>
            <a:pPr algn="ctr"/>
            <a:r>
              <a:rPr sz="7420" b="0">
                <a:solidFill>
                  <a:srgbClr val="555757"/>
                </a:solidFill>
              </a:rPr>
              <a:t>1. Head Conversion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5226">
                <a:solidFill>
                  <a:srgbClr val="555757"/>
                </a:solidFill>
              </a:defRPr>
            </a:lvl1pPr>
          </a:lstStyle>
          <a:p>
            <a:pPr algn="l"/>
            <a:r>
              <a:rPr sz="5226" b="0">
                <a:solidFill>
                  <a:srgbClr val="555757"/>
                </a:solidFill>
              </a:rPr>
              <a:t>11 Now the parable is this: The seed is the word of God.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l">
              <a:defRPr sz="3920">
                <a:solidFill>
                  <a:srgbClr val="E75363"/>
                </a:solidFill>
              </a:defRPr>
            </a:lvl1pPr>
          </a:lstStyle>
          <a:p>
            <a:pPr algn="l"/>
            <a:r>
              <a:rPr sz="3920" b="0">
                <a:solidFill>
                  <a:srgbClr val="E75363"/>
                </a:solidFill>
              </a:rPr>
              <a:t>Luke 8:11</a:t>
            </a:r>
          </a:p>
        </p:txBody>
      </p:sp>
      <p:sp>
        <p:nvSpPr>
          <p:cNvPr id="4" name="New Shape"/>
          <p:cNvSpPr>
            <a:spLocks noGrp="1"/>
          </p:cNvSpPr>
          <p:nvPr>
            <p:ph type="body" idx="2"/>
          </p:nvPr>
        </p:nvSpPr>
        <p:spPr>
          <a:xfrm>
            <a:off x="10064749" y="5708649"/>
            <a:ext cx="1447800" cy="4572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b">
            <a:normAutofit/>
          </a:bodyPr>
          <a:lstStyle>
            <a:lvl1pPr algn="r">
              <a:defRPr sz="2193">
                <a:solidFill>
                  <a:srgbClr val="555757"/>
                </a:solidFill>
              </a:defRPr>
            </a:lvl1pPr>
          </a:lstStyle>
          <a:p>
            <a:pPr algn="r"/>
            <a:r>
              <a:rPr sz="2193" b="0">
                <a:solidFill>
                  <a:srgbClr val="555757"/>
                </a:solidFill>
              </a:rPr>
              <a:t>ESV</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529</Words>
  <Application>Microsoft Office PowerPoint</Application>
  <PresentationFormat>Widescreen</PresentationFormat>
  <Paragraphs>45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Barry Johnson</cp:lastModifiedBy>
  <cp:revision>1</cp:revision>
  <dcterms:modified xsi:type="dcterms:W3CDTF">2023-08-21T16:21:32Z</dcterms:modified>
</cp:coreProperties>
</file>