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1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2B30"/>
    <a:srgbClr val="78C074"/>
    <a:srgbClr val="3E9BF8"/>
    <a:srgbClr val="904B25"/>
    <a:srgbClr val="C0652E"/>
    <a:srgbClr val="871C17"/>
    <a:srgbClr val="A5241D"/>
    <a:srgbClr val="16313B"/>
    <a:srgbClr val="0C1E25"/>
    <a:srgbClr val="9A3E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89"/>
    <p:restoredTop sz="94150"/>
  </p:normalViewPr>
  <p:slideViewPr>
    <p:cSldViewPr snapToGrid="0" snapToObjects="1">
      <p:cViewPr varScale="1">
        <p:scale>
          <a:sx n="160" d="100"/>
          <a:sy n="160" d="100"/>
        </p:scale>
        <p:origin x="728" y="1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7956BFB-72F2-C149-B567-312CA650749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3FAE24-DD58-C349-AFB0-44F2BB9DAA6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AACDBE-C70C-5848-B54E-B7EF5E19C0B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F775A4-25D9-AB46-B3E9-AE6665A365C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C1B7E47-8A17-D744-8FC4-318015769F4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9C70D9-64D7-9F45-8AAD-0E4E4CEBF8C6}" type="datetimeFigureOut">
              <a:rPr lang="en-US" smtClean="0"/>
              <a:t>1/16/24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7140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me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 userDrawn="1"/>
        </p:nvSpPr>
        <p:spPr>
          <a:xfrm>
            <a:off x="2609626" y="2192420"/>
            <a:ext cx="3924746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1600" b="1" i="0" spc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MIKE MAZZALONGO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20699" y="1420092"/>
            <a:ext cx="2781301" cy="3363913"/>
          </a:xfrm>
        </p:spPr>
        <p:txBody>
          <a:bodyPr anchor="b">
            <a:normAutofit/>
          </a:bodyPr>
          <a:lstStyle>
            <a:lvl1pPr marL="0" indent="0" algn="ctr">
              <a:buNone/>
              <a:defRPr sz="19900">
                <a:latin typeface="Lato Black"/>
                <a:cs typeface="Lato Black"/>
              </a:defRPr>
            </a:lvl1pPr>
          </a:lstStyle>
          <a:p>
            <a:pPr lvl="0"/>
            <a:r>
              <a:rPr lang="en-US"/>
              <a:t>9</a:t>
            </a:r>
            <a:endParaRPr lang="en-US" dirty="0"/>
          </a:p>
        </p:txBody>
      </p:sp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986" y="4503641"/>
            <a:ext cx="1825066" cy="259424"/>
          </a:xfrm>
          <a:prstGeom prst="rect">
            <a:avLst/>
          </a:prstGeom>
        </p:spPr>
      </p:pic>
      <p:cxnSp>
        <p:nvCxnSpPr>
          <p:cNvPr id="4" name="Straight Connector 3"/>
          <p:cNvCxnSpPr/>
          <p:nvPr userDrawn="1"/>
        </p:nvCxnSpPr>
        <p:spPr>
          <a:xfrm>
            <a:off x="3130233" y="2127311"/>
            <a:ext cx="2883533" cy="0"/>
          </a:xfrm>
          <a:prstGeom prst="line">
            <a:avLst/>
          </a:prstGeom>
          <a:ln>
            <a:solidFill>
              <a:schemeClr val="accent1">
                <a:alpha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02000" y="2934636"/>
            <a:ext cx="5176113" cy="1239893"/>
          </a:xfrm>
        </p:spPr>
        <p:txBody>
          <a:bodyPr anchor="ctr">
            <a:noAutofit/>
          </a:bodyPr>
          <a:lstStyle>
            <a:lvl1pPr marL="0" indent="0" algn="ctr">
              <a:lnSpc>
                <a:spcPct val="80000"/>
              </a:lnSpc>
              <a:buNone/>
              <a:defRPr sz="4000" b="1" spc="0" baseline="0">
                <a:solidFill>
                  <a:schemeClr val="tx1">
                    <a:tint val="75000"/>
                  </a:schemeClr>
                </a:solidFill>
                <a:latin typeface="Lato Black"/>
                <a:cs typeface="Lato Blac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Title of Lesson</a:t>
            </a:r>
            <a:br>
              <a:rPr lang="en-US" dirty="0"/>
            </a:br>
            <a:r>
              <a:rPr lang="en-US" dirty="0"/>
              <a:t>Second Line of Title</a:t>
            </a:r>
          </a:p>
        </p:txBody>
      </p:sp>
    </p:spTree>
    <p:extLst>
      <p:ext uri="{BB962C8B-B14F-4D97-AF65-F5344CB8AC3E}">
        <p14:creationId xmlns:p14="http://schemas.microsoft.com/office/powerpoint/2010/main" val="1444753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ble Vers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713221" y="429598"/>
            <a:ext cx="7473085" cy="3680039"/>
          </a:xfrm>
        </p:spPr>
        <p:txBody>
          <a:bodyPr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latin typeface="Lato Regular"/>
                <a:cs typeface="Lato Regular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For God so loved the world, that He gave His only begotten Son, that whoever believes in Him shall not perish, but have eternal life.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713221" y="4109637"/>
            <a:ext cx="4156042" cy="522988"/>
          </a:xfrm>
        </p:spPr>
        <p:txBody>
          <a:bodyPr>
            <a:normAutofit/>
          </a:bodyPr>
          <a:lstStyle>
            <a:lvl1pPr marL="0" indent="0" algn="l">
              <a:buNone/>
              <a:defRPr sz="2800" b="1" i="0" baseline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- John 3:16</a:t>
            </a:r>
          </a:p>
        </p:txBody>
      </p:sp>
    </p:spTree>
    <p:extLst>
      <p:ext uri="{BB962C8B-B14F-4D97-AF65-F5344CB8AC3E}">
        <p14:creationId xmlns:p14="http://schemas.microsoft.com/office/powerpoint/2010/main" val="2723253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Full Single Statm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285" y="465439"/>
            <a:ext cx="7913430" cy="4236288"/>
          </a:xfrm>
        </p:spPr>
        <p:txBody>
          <a:bodyPr anchor="ctr">
            <a:normAutofit/>
          </a:bodyPr>
          <a:lstStyle>
            <a:lvl1pPr algn="ctr">
              <a:defRPr sz="4000" b="1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943963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1993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 spc="-15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98488" y="1251437"/>
            <a:ext cx="7913687" cy="3642243"/>
          </a:xfrm>
        </p:spPr>
        <p:txBody>
          <a:bodyPr/>
          <a:lstStyle>
            <a:lvl1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46836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713221" y="429598"/>
            <a:ext cx="7473085" cy="3680039"/>
          </a:xfrm>
        </p:spPr>
        <p:txBody>
          <a:bodyPr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latin typeface="Lato Regular"/>
                <a:cs typeface="Lato Regular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For God so loved the world, that He gave His only begotten Son, that whoever believes in Him shall not perish, but have eternal life.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713221" y="4109637"/>
            <a:ext cx="4156042" cy="522988"/>
          </a:xfrm>
        </p:spPr>
        <p:txBody>
          <a:bodyPr>
            <a:normAutofit/>
          </a:bodyPr>
          <a:lstStyle>
            <a:lvl1pPr marL="0" indent="0" algn="l">
              <a:buNone/>
              <a:defRPr sz="2800" b="1" i="0" baseline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- John 3:16</a:t>
            </a:r>
          </a:p>
        </p:txBody>
      </p:sp>
    </p:spTree>
    <p:extLst>
      <p:ext uri="{BB962C8B-B14F-4D97-AF65-F5344CB8AC3E}">
        <p14:creationId xmlns:p14="http://schemas.microsoft.com/office/powerpoint/2010/main" val="1649283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Single Statm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285" y="465439"/>
            <a:ext cx="7913430" cy="4236288"/>
          </a:xfrm>
        </p:spPr>
        <p:txBody>
          <a:bodyPr anchor="ctr">
            <a:normAutofit/>
          </a:bodyPr>
          <a:lstStyle>
            <a:lvl1pPr algn="ctr">
              <a:defRPr sz="4000" b="1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31764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cussion Questio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285" y="1362269"/>
            <a:ext cx="7913430" cy="3339458"/>
          </a:xfrm>
        </p:spPr>
        <p:txBody>
          <a:bodyPr anchor="b" anchorCtr="0">
            <a:normAutofit/>
          </a:bodyPr>
          <a:lstStyle>
            <a:lvl1pPr algn="l">
              <a:defRPr sz="4000" b="1" i="0" spc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DFD4DC1-AA7F-294E-B5E2-4DC188F7B579}"/>
              </a:ext>
            </a:extLst>
          </p:cNvPr>
          <p:cNvSpPr txBox="1">
            <a:spLocks/>
          </p:cNvSpPr>
          <p:nvPr userDrawn="1"/>
        </p:nvSpPr>
        <p:spPr>
          <a:xfrm>
            <a:off x="5278244" y="441773"/>
            <a:ext cx="3865756" cy="568042"/>
          </a:xfrm>
          <a:prstGeom prst="rect">
            <a:avLst/>
          </a:prstGeom>
          <a:solidFill>
            <a:schemeClr val="accent1"/>
          </a:solidFill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1" i="0" kern="1200" spc="-15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182880" algn="l"/>
            <a:r>
              <a:rPr lang="en-US" sz="2000" spc="0" dirty="0">
                <a:solidFill>
                  <a:srgbClr val="272B3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DISCUSSION QUESTIONS</a:t>
            </a:r>
          </a:p>
        </p:txBody>
      </p:sp>
    </p:spTree>
    <p:extLst>
      <p:ext uri="{BB962C8B-B14F-4D97-AF65-F5344CB8AC3E}">
        <p14:creationId xmlns:p14="http://schemas.microsoft.com/office/powerpoint/2010/main" val="3705978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6877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me - 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 userDrawn="1"/>
        </p:nvSpPr>
        <p:spPr>
          <a:xfrm>
            <a:off x="2501454" y="2189758"/>
            <a:ext cx="3924746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1600" b="1" i="0" spc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MIKE MAZZALONGO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90882" y="1956804"/>
            <a:ext cx="2781301" cy="3363913"/>
          </a:xfrm>
        </p:spPr>
        <p:txBody>
          <a:bodyPr anchor="b">
            <a:normAutofit/>
          </a:bodyPr>
          <a:lstStyle>
            <a:lvl1pPr marL="0" indent="0" algn="ctr">
              <a:buNone/>
              <a:defRPr sz="19900">
                <a:latin typeface="Lato Black"/>
                <a:cs typeface="Lato Black"/>
              </a:defRPr>
            </a:lvl1pPr>
          </a:lstStyle>
          <a:p>
            <a:pPr lvl="0"/>
            <a:r>
              <a:rPr lang="en-US"/>
              <a:t>9</a:t>
            </a:r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118344" y="2127311"/>
            <a:ext cx="2883533" cy="0"/>
          </a:xfrm>
          <a:prstGeom prst="line">
            <a:avLst/>
          </a:prstGeom>
          <a:ln>
            <a:solidFill>
              <a:schemeClr val="accent1">
                <a:alpha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72183" y="3471348"/>
            <a:ext cx="5176113" cy="1239893"/>
          </a:xfrm>
        </p:spPr>
        <p:txBody>
          <a:bodyPr anchor="ctr">
            <a:noAutofit/>
          </a:bodyPr>
          <a:lstStyle>
            <a:lvl1pPr marL="0" indent="0" algn="ctr">
              <a:lnSpc>
                <a:spcPct val="80000"/>
              </a:lnSpc>
              <a:buNone/>
              <a:defRPr sz="4000" b="1" spc="0" baseline="0">
                <a:solidFill>
                  <a:schemeClr val="tx1">
                    <a:tint val="75000"/>
                  </a:schemeClr>
                </a:solidFill>
                <a:latin typeface="Lato Black"/>
                <a:cs typeface="Lato Blac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Title of Lesson</a:t>
            </a:r>
            <a:br>
              <a:rPr lang="en-US" dirty="0"/>
            </a:br>
            <a:r>
              <a:rPr lang="en-US" dirty="0"/>
              <a:t>Second Line of Title</a:t>
            </a:r>
          </a:p>
        </p:txBody>
      </p:sp>
    </p:spTree>
    <p:extLst>
      <p:ext uri="{BB962C8B-B14F-4D97-AF65-F5344CB8AC3E}">
        <p14:creationId xmlns:p14="http://schemas.microsoft.com/office/powerpoint/2010/main" val="73650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ith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 spc="-15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98488" y="1251437"/>
            <a:ext cx="7913687" cy="3642243"/>
          </a:xfrm>
        </p:spPr>
        <p:txBody>
          <a:bodyPr/>
          <a:lstStyle>
            <a:lvl1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1843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8230" y="205979"/>
            <a:ext cx="791343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8230" y="1318483"/>
            <a:ext cx="791343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3260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5" r:id="rId3"/>
    <p:sldLayoutId id="2147483667" r:id="rId4"/>
    <p:sldLayoutId id="2147483675" r:id="rId5"/>
    <p:sldLayoutId id="2147483669" r:id="rId6"/>
    <p:sldLayoutId id="2147483668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i="0" kern="1200" spc="-150">
          <a:solidFill>
            <a:schemeClr val="tx1"/>
          </a:solidFill>
          <a:latin typeface="Lato Black" panose="020F0502020204030203" pitchFamily="34" charset="0"/>
          <a:ea typeface="Lato Black" panose="020F0502020204030203" pitchFamily="34" charset="0"/>
          <a:cs typeface="Lato Black" panose="020F0502020204030203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78203" y="1420092"/>
            <a:ext cx="2089632" cy="3363913"/>
          </a:xfrm>
        </p:spPr>
        <p:txBody>
          <a:bodyPr/>
          <a:lstStyle/>
          <a:p>
            <a:r>
              <a:rPr lang="en-US" dirty="0"/>
              <a:t>3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02520" y="2745072"/>
            <a:ext cx="5633385" cy="1239893"/>
          </a:xfrm>
        </p:spPr>
        <p:txBody>
          <a:bodyPr/>
          <a:lstStyle/>
          <a:p>
            <a:r>
              <a:rPr lang="en-US" sz="4400" dirty="0"/>
              <a:t>Decluttering</a:t>
            </a:r>
            <a:br>
              <a:rPr lang="en-US" sz="4400" dirty="0"/>
            </a:br>
            <a:r>
              <a:rPr lang="en-US" sz="4400" dirty="0"/>
              <a:t>our Lives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C9AC3B-B554-02E2-B48F-B38A15A0EE0F}"/>
              </a:ext>
            </a:extLst>
          </p:cNvPr>
          <p:cNvSpPr txBox="1"/>
          <p:nvPr/>
        </p:nvSpPr>
        <p:spPr>
          <a:xfrm>
            <a:off x="5227543" y="4658504"/>
            <a:ext cx="3916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Barry G. Johnson, Sr - Facilitating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99889E-43A5-FDD6-AD1A-BDA2DD25EFE1}"/>
              </a:ext>
            </a:extLst>
          </p:cNvPr>
          <p:cNvSpPr txBox="1"/>
          <p:nvPr/>
        </p:nvSpPr>
        <p:spPr>
          <a:xfrm>
            <a:off x="5580203" y="4312066"/>
            <a:ext cx="3211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Brookfield Church of Christ</a:t>
            </a:r>
          </a:p>
        </p:txBody>
      </p:sp>
    </p:spTree>
    <p:extLst>
      <p:ext uri="{BB962C8B-B14F-4D97-AF65-F5344CB8AC3E}">
        <p14:creationId xmlns:p14="http://schemas.microsoft.com/office/powerpoint/2010/main" val="469371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3A1AC6F-B46F-4141-85B3-2C4F2A1E1B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aseline="30000" dirty="0"/>
              <a:t>6</a:t>
            </a:r>
            <a:r>
              <a:rPr lang="en-US" dirty="0"/>
              <a:t> Therefore humble yourselves under the mighty hand of God, so that He may exalt you at the proper time, </a:t>
            </a:r>
            <a:r>
              <a:rPr lang="en-US" baseline="30000" dirty="0"/>
              <a:t>7</a:t>
            </a:r>
            <a:r>
              <a:rPr lang="en-US" dirty="0"/>
              <a:t> having cast all your anxiety on Him, because He cares about you.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15314E-0B4A-E443-BDD9-4E343B0A27B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- I Peter 5:6-7</a:t>
            </a:r>
          </a:p>
        </p:txBody>
      </p:sp>
    </p:spTree>
    <p:extLst>
      <p:ext uri="{BB962C8B-B14F-4D97-AF65-F5344CB8AC3E}">
        <p14:creationId xmlns:p14="http://schemas.microsoft.com/office/powerpoint/2010/main" val="20965157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DE453-3A4E-B042-BE4C-A0DE88634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Simplifying your life will not only give you more time with God, but it will also give you more time…</a:t>
            </a:r>
          </a:p>
        </p:txBody>
      </p:sp>
    </p:spTree>
    <p:extLst>
      <p:ext uri="{BB962C8B-B14F-4D97-AF65-F5344CB8AC3E}">
        <p14:creationId xmlns:p14="http://schemas.microsoft.com/office/powerpoint/2010/main" val="27572115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DE671-97C1-2942-9D79-1EE72144A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#1 </a:t>
            </a:r>
            <a:br>
              <a:rPr lang="en-US" dirty="0"/>
            </a:br>
            <a:r>
              <a:rPr lang="en-US" dirty="0"/>
              <a:t>Describe what your day would be like if you lost your cell phone. How would it be different?</a:t>
            </a:r>
          </a:p>
        </p:txBody>
      </p:sp>
    </p:spTree>
    <p:extLst>
      <p:ext uri="{BB962C8B-B14F-4D97-AF65-F5344CB8AC3E}">
        <p14:creationId xmlns:p14="http://schemas.microsoft.com/office/powerpoint/2010/main" val="18392878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DE671-97C1-2942-9D79-1EE72144A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285" y="691763"/>
            <a:ext cx="7913430" cy="2918129"/>
          </a:xfrm>
        </p:spPr>
        <p:txBody>
          <a:bodyPr>
            <a:normAutofit fontScale="90000"/>
          </a:bodyPr>
          <a:lstStyle/>
          <a:p>
            <a:r>
              <a:rPr lang="en-US" dirty="0"/>
              <a:t>#2 </a:t>
            </a:r>
            <a:br>
              <a:rPr lang="en-US" dirty="0"/>
            </a:br>
            <a:r>
              <a:rPr lang="en-US" sz="3600" dirty="0"/>
              <a:t>In your opinion, which of the 5 sources of clutter mentioned in the devotional (listed below) most complicates your life? Why?</a:t>
            </a:r>
            <a:br>
              <a:rPr lang="en-US" dirty="0"/>
            </a:b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62585E2-54D3-AE42-9C11-9BEA31A4882A}"/>
              </a:ext>
            </a:extLst>
          </p:cNvPr>
          <p:cNvSpPr/>
          <p:nvPr/>
        </p:nvSpPr>
        <p:spPr>
          <a:xfrm>
            <a:off x="1252329" y="3145052"/>
            <a:ext cx="581637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Say yes to too many things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No plan for rest or leisure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Don't take time to savor accomplishments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Owe more than we can repay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Reliance on tech to simplify life</a:t>
            </a:r>
          </a:p>
        </p:txBody>
      </p:sp>
    </p:spTree>
    <p:extLst>
      <p:ext uri="{BB962C8B-B14F-4D97-AF65-F5344CB8AC3E}">
        <p14:creationId xmlns:p14="http://schemas.microsoft.com/office/powerpoint/2010/main" val="8915870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DE671-97C1-2942-9D79-1EE72144A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285" y="222638"/>
            <a:ext cx="7913430" cy="3532885"/>
          </a:xfrm>
        </p:spPr>
        <p:txBody>
          <a:bodyPr>
            <a:normAutofit/>
          </a:bodyPr>
          <a:lstStyle/>
          <a:p>
            <a:r>
              <a:rPr lang="en-US" dirty="0"/>
              <a:t>#3 </a:t>
            </a:r>
            <a:br>
              <a:rPr lang="en-US" dirty="0"/>
            </a:br>
            <a:r>
              <a:rPr lang="en-US" sz="3100" b="0" dirty="0"/>
              <a:t>Describe in your own words how the Greek word for simplicity (HAPLOTÉZ)... a piece of cloth with no crease... adequately describes simplicity. As a group, try to come up with 5 examples.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5F732E7-842C-954E-9CE9-FFC7A6CB870B}"/>
              </a:ext>
            </a:extLst>
          </p:cNvPr>
          <p:cNvSpPr/>
          <p:nvPr/>
        </p:nvSpPr>
        <p:spPr>
          <a:xfrm>
            <a:off x="1538577" y="3872760"/>
            <a:ext cx="64842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For example, "A piece of cloth with no crease is like simplicity in that..."</a:t>
            </a:r>
          </a:p>
        </p:txBody>
      </p:sp>
    </p:spTree>
    <p:extLst>
      <p:ext uri="{BB962C8B-B14F-4D97-AF65-F5344CB8AC3E}">
        <p14:creationId xmlns:p14="http://schemas.microsoft.com/office/powerpoint/2010/main" val="5584980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FDB8B-8853-9641-B8FC-DE650BE53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#4</a:t>
            </a:r>
            <a:br>
              <a:rPr lang="en-US" dirty="0"/>
            </a:br>
            <a:r>
              <a:rPr lang="en-US" dirty="0"/>
              <a:t>Describe the first step you would need to take in order to simplify your life.</a:t>
            </a:r>
          </a:p>
        </p:txBody>
      </p:sp>
    </p:spTree>
    <p:extLst>
      <p:ext uri="{BB962C8B-B14F-4D97-AF65-F5344CB8AC3E}">
        <p14:creationId xmlns:p14="http://schemas.microsoft.com/office/powerpoint/2010/main" val="23362834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FDB8B-8853-9641-B8FC-DE650BE53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#5</a:t>
            </a:r>
            <a:br>
              <a:rPr lang="en-US" dirty="0"/>
            </a:br>
            <a:r>
              <a:rPr lang="en-US" dirty="0"/>
              <a:t>In your opinion, what do you think would be the greatest benefit for you personally if your like was more simple? What is holding you back from making a change?</a:t>
            </a:r>
          </a:p>
        </p:txBody>
      </p:sp>
    </p:spTree>
    <p:extLst>
      <p:ext uri="{BB962C8B-B14F-4D97-AF65-F5344CB8AC3E}">
        <p14:creationId xmlns:p14="http://schemas.microsoft.com/office/powerpoint/2010/main" val="914965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6BECDC6-A52F-A94C-A211-99FA5A6CF8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2800" baseline="30000" dirty="0"/>
              <a:t>16</a:t>
            </a:r>
            <a:r>
              <a:rPr lang="en-US" sz="2800" dirty="0"/>
              <a:t> but whenever a person turns to the Lord, the veil is taken away. </a:t>
            </a:r>
            <a:r>
              <a:rPr lang="en-US" sz="2800" baseline="30000" dirty="0"/>
              <a:t>17</a:t>
            </a:r>
            <a:r>
              <a:rPr lang="en-US" sz="2800" dirty="0"/>
              <a:t> Now the Lord is the Spirit, and where the Spirit of the Lord is, there is liberty. </a:t>
            </a:r>
            <a:r>
              <a:rPr lang="en-US" sz="2800" baseline="30000" dirty="0"/>
              <a:t>18</a:t>
            </a:r>
            <a:r>
              <a:rPr lang="en-US" sz="2800" dirty="0"/>
              <a:t> But we all, with unveiled face, beholding as in a mirror the glory of the Lord, are being transformed into the same image from glory to glory, just as from the Lord, the Spirit.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B66895-9671-3944-94F1-42B5C69243C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- II Corinthians 3:16-18</a:t>
            </a:r>
          </a:p>
        </p:txBody>
      </p:sp>
    </p:spTree>
    <p:extLst>
      <p:ext uri="{BB962C8B-B14F-4D97-AF65-F5344CB8AC3E}">
        <p14:creationId xmlns:p14="http://schemas.microsoft.com/office/powerpoint/2010/main" val="1793682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D4610-BB95-E446-B531-A4AC042C2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4014" y="465439"/>
            <a:ext cx="7224700" cy="4236288"/>
          </a:xfrm>
        </p:spPr>
        <p:txBody>
          <a:bodyPr>
            <a:normAutofit/>
          </a:bodyPr>
          <a:lstStyle/>
          <a:p>
            <a:pPr algn="l"/>
            <a:r>
              <a:rPr lang="en-US" sz="4800" dirty="0"/>
              <a:t>The Christian experience </a:t>
            </a:r>
            <a:br>
              <a:rPr lang="en-US" sz="4800" dirty="0"/>
            </a:br>
            <a:r>
              <a:rPr lang="en-US" sz="4800" dirty="0"/>
              <a:t>is one of change.</a:t>
            </a:r>
          </a:p>
        </p:txBody>
      </p:sp>
    </p:spTree>
    <p:extLst>
      <p:ext uri="{BB962C8B-B14F-4D97-AF65-F5344CB8AC3E}">
        <p14:creationId xmlns:p14="http://schemas.microsoft.com/office/powerpoint/2010/main" val="3539436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6F164-3849-B34B-828E-0375CDB89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Intimacy Requires: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8D935F-FDE7-4E4A-AC95-9C00345BDF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525780" indent="-525780">
              <a:spcAft>
                <a:spcPts val="1200"/>
              </a:spcAft>
            </a:pPr>
            <a:r>
              <a:rPr lang="en-US" sz="4800" dirty="0"/>
              <a:t>Conformity to God’s will</a:t>
            </a:r>
          </a:p>
          <a:p>
            <a:pPr marL="525780" indent="-525780">
              <a:spcAft>
                <a:spcPts val="1200"/>
              </a:spcAft>
            </a:pPr>
            <a:r>
              <a:rPr lang="en-US" sz="4800" dirty="0"/>
              <a:t>Letting God deal with us</a:t>
            </a:r>
            <a:br>
              <a:rPr lang="en-US" sz="4800" dirty="0"/>
            </a:br>
            <a:r>
              <a:rPr lang="en-US" sz="4800" dirty="0"/>
              <a:t>on His terms</a:t>
            </a:r>
          </a:p>
        </p:txBody>
      </p:sp>
    </p:spTree>
    <p:extLst>
      <p:ext uri="{BB962C8B-B14F-4D97-AF65-F5344CB8AC3E}">
        <p14:creationId xmlns:p14="http://schemas.microsoft.com/office/powerpoint/2010/main" val="4055056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6F164-3849-B34B-828E-0375CDB89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21</a:t>
            </a:r>
            <a:r>
              <a:rPr lang="en-US" baseline="30000" dirty="0"/>
              <a:t>st</a:t>
            </a:r>
            <a:r>
              <a:rPr lang="en-US" dirty="0"/>
              <a:t> Century Clutter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8D935F-FDE7-4E4A-AC95-9C00345BDF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3800" dirty="0"/>
              <a:t>Yes, to too many things</a:t>
            </a:r>
          </a:p>
          <a:p>
            <a:r>
              <a:rPr lang="en-US" sz="3800" dirty="0"/>
              <a:t>No planned leisure</a:t>
            </a:r>
          </a:p>
          <a:p>
            <a:r>
              <a:rPr lang="en-US" sz="3800" dirty="0"/>
              <a:t>No time to savor life</a:t>
            </a:r>
          </a:p>
          <a:p>
            <a:r>
              <a:rPr lang="en-US" sz="3800" dirty="0"/>
              <a:t>We owe more than we can pay</a:t>
            </a:r>
          </a:p>
          <a:p>
            <a:r>
              <a:rPr lang="en-US" sz="3800" dirty="0"/>
              <a:t>Believe technology is the answer</a:t>
            </a:r>
          </a:p>
        </p:txBody>
      </p:sp>
    </p:spTree>
    <p:extLst>
      <p:ext uri="{BB962C8B-B14F-4D97-AF65-F5344CB8AC3E}">
        <p14:creationId xmlns:p14="http://schemas.microsoft.com/office/powerpoint/2010/main" val="976596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8B1E5DC-A2CC-7544-9B44-8D49FA4BCC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aseline="30000" dirty="0"/>
              <a:t>2</a:t>
            </a:r>
            <a:r>
              <a:rPr lang="en-US" dirty="0"/>
              <a:t> For I am jealous for you with a godly jealousy; for I betrothed you to one husband, to present you as a pure virgin to Christ. </a:t>
            </a:r>
            <a:r>
              <a:rPr lang="en-US" baseline="30000" dirty="0"/>
              <a:t>3</a:t>
            </a:r>
            <a:r>
              <a:rPr lang="en-US" dirty="0"/>
              <a:t> But I am afraid that, as the serpent deceived Eve by his trickery, your minds will be led astray from sincere and pure devotion to Christ.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1B5BBC-237A-6B41-9EA9-194E6F425BD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- II Corinthians 11:2-3</a:t>
            </a:r>
          </a:p>
        </p:txBody>
      </p:sp>
    </p:spTree>
    <p:extLst>
      <p:ext uri="{BB962C8B-B14F-4D97-AF65-F5344CB8AC3E}">
        <p14:creationId xmlns:p14="http://schemas.microsoft.com/office/powerpoint/2010/main" val="389405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F2719-17CE-4843-BBF8-EA18E6787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Simplifying my Life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8E119E-4A16-EC44-832F-C2ADF70328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 marL="697230" indent="-697230">
              <a:buFont typeface="+mj-lt"/>
              <a:buAutoNum type="arabicPeriod"/>
            </a:pPr>
            <a:r>
              <a:rPr lang="en-US" sz="4800" dirty="0"/>
              <a:t>Learn to say “no”</a:t>
            </a:r>
          </a:p>
          <a:p>
            <a:pPr marL="697230" indent="-697230">
              <a:buFont typeface="+mj-lt"/>
              <a:buAutoNum type="arabicPeriod"/>
            </a:pPr>
            <a:r>
              <a:rPr lang="en-US" sz="4800" dirty="0"/>
              <a:t>Make time for rest without guilt</a:t>
            </a:r>
          </a:p>
          <a:p>
            <a:pPr marL="697230" indent="-697230">
              <a:buFont typeface="+mj-lt"/>
              <a:buAutoNum type="arabicPeriod"/>
            </a:pPr>
            <a:r>
              <a:rPr lang="en-US" sz="4800" dirty="0"/>
              <a:t>Take charge of debt</a:t>
            </a:r>
          </a:p>
        </p:txBody>
      </p:sp>
    </p:spTree>
    <p:extLst>
      <p:ext uri="{BB962C8B-B14F-4D97-AF65-F5344CB8AC3E}">
        <p14:creationId xmlns:p14="http://schemas.microsoft.com/office/powerpoint/2010/main" val="3747818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0BBA6-FE1C-3C48-9C7D-0B4B7ED59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Debt Control: </a:t>
            </a:r>
            <a:r>
              <a:rPr lang="en-US" b="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Simplified Spending Plan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FF299A-4A35-C746-BACC-2DFF7E7E5B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525780" indent="-525780"/>
            <a:r>
              <a:rPr lang="en-US" sz="4000" dirty="0"/>
              <a:t>God's portion first</a:t>
            </a:r>
          </a:p>
          <a:p>
            <a:pPr marL="525780" indent="-525780"/>
            <a:r>
              <a:rPr lang="en-US" sz="4000" dirty="0"/>
              <a:t>Caesar's portion next</a:t>
            </a:r>
          </a:p>
          <a:p>
            <a:pPr marL="525780" indent="-525780"/>
            <a:r>
              <a:rPr lang="en-US" sz="4000" dirty="0"/>
              <a:t>Obligations </a:t>
            </a:r>
          </a:p>
          <a:p>
            <a:pPr marL="525780" indent="-525780"/>
            <a:r>
              <a:rPr lang="en-US" sz="4000" dirty="0"/>
              <a:t>Yourself </a:t>
            </a:r>
          </a:p>
          <a:p>
            <a:pPr marL="525780" indent="-525780"/>
            <a:r>
              <a:rPr lang="en-US" sz="4000" dirty="0"/>
              <a:t>Recreation</a:t>
            </a:r>
          </a:p>
        </p:txBody>
      </p:sp>
    </p:spTree>
    <p:extLst>
      <p:ext uri="{BB962C8B-B14F-4D97-AF65-F5344CB8AC3E}">
        <p14:creationId xmlns:p14="http://schemas.microsoft.com/office/powerpoint/2010/main" val="3821803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F2719-17CE-4843-BBF8-EA18E6787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Simplifying my Life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8E119E-4A16-EC44-832F-C2ADF70328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 marL="697230" indent="-697230">
              <a:buFont typeface="+mj-lt"/>
              <a:buAutoNum type="arabicPeriod"/>
            </a:pPr>
            <a:r>
              <a:rPr lang="en-US" sz="3600" dirty="0"/>
              <a:t>Learn to say “no”</a:t>
            </a:r>
          </a:p>
          <a:p>
            <a:pPr marL="697230" indent="-697230">
              <a:buFont typeface="+mj-lt"/>
              <a:buAutoNum type="arabicPeriod"/>
            </a:pPr>
            <a:r>
              <a:rPr lang="en-US" sz="3600" dirty="0"/>
              <a:t>Make time for rest without guilt</a:t>
            </a:r>
          </a:p>
          <a:p>
            <a:pPr marL="697230" indent="-697230">
              <a:buFont typeface="+mj-lt"/>
              <a:buAutoNum type="arabicPeriod"/>
            </a:pPr>
            <a:r>
              <a:rPr lang="en-US" sz="3600" dirty="0"/>
              <a:t>Take charge of debt</a:t>
            </a:r>
          </a:p>
          <a:p>
            <a:pPr marL="697230" indent="-697230">
              <a:buFont typeface="+mj-lt"/>
              <a:buAutoNum type="arabicPeriod"/>
            </a:pPr>
            <a:r>
              <a:rPr lang="en-US" sz="3600" dirty="0"/>
              <a:t>Make time for you and God alone</a:t>
            </a:r>
          </a:p>
        </p:txBody>
      </p:sp>
    </p:spTree>
    <p:extLst>
      <p:ext uri="{BB962C8B-B14F-4D97-AF65-F5344CB8AC3E}">
        <p14:creationId xmlns:p14="http://schemas.microsoft.com/office/powerpoint/2010/main" val="2837536206"/>
      </p:ext>
    </p:extLst>
  </p:cSld>
  <p:clrMapOvr>
    <a:masterClrMapping/>
  </p:clrMapOvr>
</p:sld>
</file>

<file path=ppt/theme/theme1.xml><?xml version="1.0" encoding="utf-8"?>
<a:theme xmlns:a="http://schemas.openxmlformats.org/drawingml/2006/main" name="With Title">
  <a:themeElements>
    <a:clrScheme name="All White">
      <a:dk1>
        <a:srgbClr val="FFFFFF"/>
      </a:dk1>
      <a:lt1>
        <a:srgbClr val="FFFFFF"/>
      </a:lt1>
      <a:dk2>
        <a:srgbClr val="FFFFFF"/>
      </a:dk2>
      <a:lt2>
        <a:srgbClr val="F8F8F8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76200"/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2070</TotalTime>
  <Words>536</Words>
  <Application>Microsoft Macintosh PowerPoint</Application>
  <PresentationFormat>On-screen Show (16:9)</PresentationFormat>
  <Paragraphs>47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Lato</vt:lpstr>
      <vt:lpstr>Lato Black</vt:lpstr>
      <vt:lpstr>Lato Medium</vt:lpstr>
      <vt:lpstr>Lato Regular</vt:lpstr>
      <vt:lpstr>With Title</vt:lpstr>
      <vt:lpstr>PowerPoint Presentation</vt:lpstr>
      <vt:lpstr>PowerPoint Presentation</vt:lpstr>
      <vt:lpstr>The Christian experience  is one of change.</vt:lpstr>
      <vt:lpstr>Intimacy Requires:</vt:lpstr>
      <vt:lpstr>21st Century Clutter</vt:lpstr>
      <vt:lpstr>PowerPoint Presentation</vt:lpstr>
      <vt:lpstr>Simplifying my Life</vt:lpstr>
      <vt:lpstr>Debt Control: Simplified Spending Plan</vt:lpstr>
      <vt:lpstr>Simplifying my Life</vt:lpstr>
      <vt:lpstr>PowerPoint Presentation</vt:lpstr>
      <vt:lpstr>Simplifying your life will not only give you more time with God, but it will also give you more time…</vt:lpstr>
      <vt:lpstr>#1  Describe what your day would be like if you lost your cell phone. How would it be different?</vt:lpstr>
      <vt:lpstr>#2  In your opinion, which of the 5 sources of clutter mentioned in the devotional (listed below) most complicates your life? Why? </vt:lpstr>
      <vt:lpstr>#3  Describe in your own words how the Greek word for simplicity (HAPLOTÉZ)... a piece of cloth with no crease... adequately describes simplicity. As a group, try to come up with 5 examples.</vt:lpstr>
      <vt:lpstr>#4 Describe the first step you would need to take in order to simplify your life.</vt:lpstr>
      <vt:lpstr>#5 In your opinion, what do you think would be the greatest benefit for you personally if your like was more simple? What is holding you back from making a change?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HalBook</dc:creator>
  <cp:lastModifiedBy>Barry Johnson</cp:lastModifiedBy>
  <cp:revision>236</cp:revision>
  <dcterms:created xsi:type="dcterms:W3CDTF">2014-04-30T18:34:38Z</dcterms:created>
  <dcterms:modified xsi:type="dcterms:W3CDTF">2024-01-16T15:21:43Z</dcterms:modified>
</cp:coreProperties>
</file>