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bmp" ContentType="image/bmp"/>
  <Default Extension="rels" ContentType="application/vnd.openxmlformats-package.relationshi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f51dd4cc5aad4b3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 type="screen16x9"/>
  <p:notesSz cx="12192000" cy="6858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4fde214bdeef491d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1.xml" Id="rId2" /><Relationship Type="http://schemas.openxmlformats.org/officeDocument/2006/relationships/slide" Target="/ppt/slides/slide2.xml" Id="rId3" /><Relationship Type="http://schemas.openxmlformats.org/officeDocument/2006/relationships/slide" Target="/ppt/slides/slide3.xml" Id="rId4" /><Relationship Type="http://schemas.openxmlformats.org/officeDocument/2006/relationships/slide" Target="/ppt/slides/slide4.xml" Id="rId5" /><Relationship Type="http://schemas.openxmlformats.org/officeDocument/2006/relationships/slide" Target="/ppt/slides/slide5.xml" Id="rId6" /><Relationship Type="http://schemas.openxmlformats.org/officeDocument/2006/relationships/slide" Target="/ppt/slides/slide6.xml" Id="rId7" /><Relationship Type="http://schemas.openxmlformats.org/officeDocument/2006/relationships/slide" Target="/ppt/slides/slide7.xml" Id="rId8" /><Relationship Type="http://schemas.openxmlformats.org/officeDocument/2006/relationships/slide" Target="/ppt/slides/slide8.xml" Id="rId9" /><Relationship Type="http://schemas.openxmlformats.org/officeDocument/2006/relationships/slide" Target="/ppt/slides/slide9.xml" Id="rId10" /><Relationship Type="http://schemas.openxmlformats.org/officeDocument/2006/relationships/slide" Target="/ppt/slides/slide10.xml" Id="rId11" /><Relationship Type="http://schemas.openxmlformats.org/officeDocument/2006/relationships/slide" Target="/ppt/slides/slide11.xml" Id="rId12" /><Relationship Type="http://schemas.openxmlformats.org/officeDocument/2006/relationships/slide" Target="/ppt/slides/slide12.xml" Id="rId13" /><Relationship Type="http://schemas.openxmlformats.org/officeDocument/2006/relationships/slide" Target="/ppt/slides/slide13.xml" Id="rId14" /><Relationship Type="http://schemas.openxmlformats.org/officeDocument/2006/relationships/slide" Target="/ppt/slides/slide14.xml" Id="rId15" /><Relationship Type="http://schemas.openxmlformats.org/officeDocument/2006/relationships/slide" Target="/ppt/slides/slide15.xml" Id="rId16" /><Relationship Type="http://schemas.openxmlformats.org/officeDocument/2006/relationships/theme" Target="/ppt/slideMasters/theme/theme1.xml" Id="R41006fafe44c4c21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0" /><Relationship Type="http://schemas.openxmlformats.org/officeDocument/2006/relationships/image" Target="/ppt/media/image9.bmp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1" /><Relationship Type="http://schemas.openxmlformats.org/officeDocument/2006/relationships/image" Target="/ppt/media/image10.bmp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2" /><Relationship Type="http://schemas.openxmlformats.org/officeDocument/2006/relationships/image" Target="/ppt/media/image11.bmp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3" /><Relationship Type="http://schemas.openxmlformats.org/officeDocument/2006/relationships/image" Target="/ppt/media/image12.bmp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4" /><Relationship Type="http://schemas.openxmlformats.org/officeDocument/2006/relationships/image" Target="/ppt/media/image13.bmp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5" /><Relationship Type="http://schemas.openxmlformats.org/officeDocument/2006/relationships/image" Target="/ppt/media/image14.bmp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6" /><Relationship Type="http://schemas.openxmlformats.org/officeDocument/2006/relationships/image" Target="/ppt/media/image15.bmp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2" /><Relationship Type="http://schemas.openxmlformats.org/officeDocument/2006/relationships/image" Target="/ppt/media/image.bmp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3" /><Relationship Type="http://schemas.openxmlformats.org/officeDocument/2006/relationships/image" Target="/ppt/media/image2.bmp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4" /><Relationship Type="http://schemas.openxmlformats.org/officeDocument/2006/relationships/image" Target="/ppt/media/image3.bmp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5" /><Relationship Type="http://schemas.openxmlformats.org/officeDocument/2006/relationships/image" Target="/ppt/media/image4.bmp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6" /><Relationship Type="http://schemas.openxmlformats.org/officeDocument/2006/relationships/image" Target="/ppt/media/image5.bmp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7" /><Relationship Type="http://schemas.openxmlformats.org/officeDocument/2006/relationships/image" Target="/ppt/media/image6.bmp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8" /><Relationship Type="http://schemas.openxmlformats.org/officeDocument/2006/relationships/image" Target="/ppt/media/image7.bmp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9" /><Relationship Type="http://schemas.openxmlformats.org/officeDocument/2006/relationships/image" Target="/ppt/media/image8.bmp" Id="rId1" /></Relationships>
</file>

<file path=ppt/slideLayouts/slideLayout1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"/>
          <p:cNvSpPr>
            <a:spLocks xmlns:a="http://schemas.openxmlformats.org/drawingml/2006/main" noGrp="1"/>
          </p:cNvSpPr>
          <p:nvPr/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/>
          </a:p>
        </p:txBody>
      </p:sp>
    </p:spTree>
  </p:cSld>
  <p:clrMapOvr>
    <a:masterClrMapping xmlns:a="http://schemas.openxmlformats.org/drawingml/2006/main"/>
  </p:clrMapOvr>
</p:sldLayout>
</file>

<file path=ppt/slideLayouts/slideLayout10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596900" y="2501899"/>
            <a:ext cx="10998200" cy="1416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ctr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2025650" y="3930649"/>
            <a:ext cx="81407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ct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11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825499" y="717550"/>
            <a:ext cx="10541000" cy="4895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56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5693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831850" y="5715000"/>
            <a:ext cx="8978900" cy="61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10001250" y="5981700"/>
            <a:ext cx="13589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12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596900" y="2501899"/>
            <a:ext cx="10998200" cy="1416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ctr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2025650" y="3930649"/>
            <a:ext cx="81407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ct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13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596900" y="2501899"/>
            <a:ext cx="10998200" cy="1416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ctr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2025650" y="3930649"/>
            <a:ext cx="81407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ct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14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825499" y="717550"/>
            <a:ext cx="10541000" cy="4895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56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5693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831850" y="5715000"/>
            <a:ext cx="8978900" cy="61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10001250" y="5981700"/>
            <a:ext cx="13589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15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596900" y="2501899"/>
            <a:ext cx="10998200" cy="1416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ctr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2025650" y="3930649"/>
            <a:ext cx="81407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ct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16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825499" y="717550"/>
            <a:ext cx="10541000" cy="4895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56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5693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831850" y="5715000"/>
            <a:ext cx="8978900" cy="61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10001250" y="5981700"/>
            <a:ext cx="13589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2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596900" y="2286000"/>
            <a:ext cx="10998200" cy="1066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ctr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1308099" y="3365500"/>
            <a:ext cx="9575800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ct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3098800" y="4191000"/>
            <a:ext cx="5994400" cy="508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ct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3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825499" y="717550"/>
            <a:ext cx="10541000" cy="4895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56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5693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831850" y="5715000"/>
            <a:ext cx="8978900" cy="61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10001250" y="5981700"/>
            <a:ext cx="13589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4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596900" y="2501899"/>
            <a:ext cx="10998200" cy="1416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ctr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2025650" y="3930649"/>
            <a:ext cx="81407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ct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5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825499" y="717550"/>
            <a:ext cx="10541000" cy="4895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56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5693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831850" y="5715000"/>
            <a:ext cx="8978900" cy="61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10001250" y="5981700"/>
            <a:ext cx="13589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6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596900" y="2501899"/>
            <a:ext cx="10998200" cy="1416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ctr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2025650" y="3930649"/>
            <a:ext cx="81407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ct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7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596900" y="2501899"/>
            <a:ext cx="10998200" cy="1416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ctr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2025650" y="3930649"/>
            <a:ext cx="81407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ct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8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825499" y="717550"/>
            <a:ext cx="10541000" cy="4895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56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5693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831850" y="5715000"/>
            <a:ext cx="8978900" cy="61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10001250" y="5981700"/>
            <a:ext cx="13589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9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596900" y="2501899"/>
            <a:ext cx="10998200" cy="1416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ctr">
              <a:defRPr sz="9613">
                <a:solidFill>
                  <a:srgbClr val="D5D036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9613" b="0">
                <a:solidFill>
                  <a:srgbClr val="D5D036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2025650" y="3930649"/>
            <a:ext cx="81407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ctr">
              <a:defRPr sz="4386">
                <a:solidFill>
                  <a:srgbClr val="FCFCFC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4386" b="0">
                <a:solidFill>
                  <a:srgbClr val="FCFCFC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slideMasters/theme/theme1.xml" Id="R8661b548867c4447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4.xml" Id="rId4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9.xml" Id="rId9" /><Relationship Type="http://schemas.openxmlformats.org/officeDocument/2006/relationships/slideLayout" Target="/ppt/slideLayouts/slideLayout10.xml" Id="rId10" /><Relationship Type="http://schemas.openxmlformats.org/officeDocument/2006/relationships/slideLayout" Target="/ppt/slideLayouts/slideLayout11.xml" Id="rId11" /><Relationship Type="http://schemas.openxmlformats.org/officeDocument/2006/relationships/slideLayout" Target="/ppt/slideLayouts/slideLayout12.xml" Id="rId12" /><Relationship Type="http://schemas.openxmlformats.org/officeDocument/2006/relationships/slideLayout" Target="/ppt/slideLayouts/slideLayout13.xml" Id="rId13" /><Relationship Type="http://schemas.openxmlformats.org/officeDocument/2006/relationships/slideLayout" Target="/ppt/slideLayouts/slideLayout14.xml" Id="rId14" /><Relationship Type="http://schemas.openxmlformats.org/officeDocument/2006/relationships/slideLayout" Target="/ppt/slideLayouts/slideLayout15.xml" Id="rId15" /><Relationship Type="http://schemas.openxmlformats.org/officeDocument/2006/relationships/slideLayout" Target="/ppt/slideLayouts/slideLayout16.xml" Id="rId16" /></Relationships>
</file>

<file path=ppt/slideMasters/slideMaster1.xml><?xml version="1.0" encoding="utf-8"?>
<p:sldMaster xmlns:p="http://schemas.openxmlformats.org/presentationml/2006/main">
  <p:cSld name="Slide Master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r:id="rId2"/>
    <p:sldLayoutId xmlns:r="http://schemas.openxmlformats.org/officeDocument/2006/relationships" r:id="rId3"/>
    <p:sldLayoutId xmlns:r="http://schemas.openxmlformats.org/officeDocument/2006/relationships" r:id="rId4"/>
    <p:sldLayoutId xmlns:r="http://schemas.openxmlformats.org/officeDocument/2006/relationships" r:id="rId5"/>
    <p:sldLayoutId xmlns:r="http://schemas.openxmlformats.org/officeDocument/2006/relationships" r:id="rId6"/>
    <p:sldLayoutId xmlns:r="http://schemas.openxmlformats.org/officeDocument/2006/relationships" r:id="rId7"/>
    <p:sldLayoutId xmlns:r="http://schemas.openxmlformats.org/officeDocument/2006/relationships" r:id="rId8"/>
    <p:sldLayoutId xmlns:r="http://schemas.openxmlformats.org/officeDocument/2006/relationships" r:id="rId9"/>
    <p:sldLayoutId xmlns:r="http://schemas.openxmlformats.org/officeDocument/2006/relationships" r:id="rId10"/>
    <p:sldLayoutId xmlns:r="http://schemas.openxmlformats.org/officeDocument/2006/relationships" r:id="rId11"/>
    <p:sldLayoutId xmlns:r="http://schemas.openxmlformats.org/officeDocument/2006/relationships" r:id="rId12"/>
    <p:sldLayoutId xmlns:r="http://schemas.openxmlformats.org/officeDocument/2006/relationships" r:id="rId13"/>
    <p:sldLayoutId xmlns:r="http://schemas.openxmlformats.org/officeDocument/2006/relationships" r:id="rId14"/>
    <p:sldLayoutId xmlns:r="http://schemas.openxmlformats.org/officeDocument/2006/relationships" r:id="rId15"/>
    <p:sldLayoutId xmlns:r="http://schemas.openxmlformats.org/officeDocument/2006/relationships" r:id="rId16"/>
    <p:sldLayoutId xmlns:r="http://schemas.openxmlformats.org/officeDocument/2006/relationships" r:id="rId1"/>
  </p:sldLayoutIdLst>
  <p:txStyles>
    <p:titleStyle/>
    <p:bodyStyle/>
    <p:otherStyle/>
  </p:txStyles>
</p:sldMaster>
</file>

<file path=ppt/slideMasters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mp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25.bmp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26.bmp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27.bmp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28.bmp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29.bmp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30.bmp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7.bmp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8.bmp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9.bmp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20.bmp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21.bmp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22.bmp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23.bmp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24.bmp" Id="rId2" /></Relationships>
</file>

<file path=ppt/slides/slide1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0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1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2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3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4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5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2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3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4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5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6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7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8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9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