
<file path=[Content_Types].xml><?xml version="1.0" encoding="utf-8"?>
<Types xmlns="http://schemas.openxmlformats.org/package/2006/content-types">
  <Default Extension="bmp" ContentType="image/bm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5"/>
    <p:restoredTop sz="83129"/>
  </p:normalViewPr>
  <p:slideViewPr>
    <p:cSldViewPr snapToGrid="0">
      <p:cViewPr varScale="1">
        <p:scale>
          <a:sx n="105" d="100"/>
          <a:sy n="105" d="100"/>
        </p:scale>
        <p:origin x="1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1CBF-4F01-E68D-8035-9FE74CB2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2" y="457200"/>
            <a:ext cx="3931356" cy="16002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6CD86-74BB-D1A9-14A7-B1093FBA7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423" y="987426"/>
            <a:ext cx="6172199" cy="4873625"/>
          </a:xfrm>
        </p:spPr>
        <p:txBody>
          <a:bodyPr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4263E-536C-CF62-BE53-887BBEE03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022" y="2057400"/>
            <a:ext cx="3931356" cy="3811588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46086-741E-3997-77D1-5DDD999A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3BC14-3565-3AAE-A19F-B3874DF1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8BD50-EFF7-963D-86F1-29F54661F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2B0E-D7B3-B920-3D7F-C0A21BEE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7BD2A-4392-DA58-BAA6-B0143029F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5A83-B3ED-C368-6814-2B5935E1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7924A-8BB8-D219-2D4A-7F6E9C82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0A7E1-C574-10F2-9DC8-0134535A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0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8D69F1-A873-BDF6-4FD8-26C2F145F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312" y="365125"/>
            <a:ext cx="262749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7F430-4B86-AB37-043B-0F4BD3310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1717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686E-F43D-B326-12CF-B5F9C2F5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CD0D9-B875-A636-A874-31FE4AA9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C000B-661F-0AF5-6C36-7A1C9E0A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0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5F19-BCA6-62F8-2D72-0E5CDEF45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8EA86-3527-68AB-3B3C-FA806DE68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F12D3-D8B9-025C-F708-174DAC58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DE4E6-44A3-9517-0F4E-F8C202F76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7A65-20BA-B12A-6A98-8C66F46F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4621-D6A8-12B1-0B97-FAE86812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D9CFF-F111-778A-F564-262C08D1D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D8445-B14A-931B-0BCC-822206FE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62B1-1ABC-F637-428C-58BF7016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066DB-8634-9908-3A0D-9E483296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6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120B-6322-E20E-022D-DB30CF36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57" y="1709738"/>
            <a:ext cx="10515600" cy="2852737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0EFC2-BF97-31F5-A42C-A6046B0F3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557" y="4589464"/>
            <a:ext cx="10515600" cy="1500187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82000"/>
                  </a:schemeClr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82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A18E-1BD3-CDA1-20EA-67C4F4BF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DCE8F-8F30-9859-2B4E-733ABE78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67BFA-56C9-D109-9DC6-1050B1A7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63D7-C295-A656-BB1D-4A39B10AD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D5ED-3107-9CC6-48AE-F2C16081F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2233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B0ADB-14C3-970B-81AD-922FF709A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468" y="1825625"/>
            <a:ext cx="51223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BF82A-8FA6-BAC9-2CE2-D8AAA65D7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4DCFE-422F-0980-1A3B-D2649A854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D69C3-EC2E-6874-80D5-50FE15C5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9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1065-3475-BCA8-FE76-DC5F49F2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3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98237-730B-CEC2-B510-F8EB33631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023" y="1681163"/>
            <a:ext cx="5156201" cy="82391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D82A5-F8EB-47AB-AEA7-8C44D594E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023" y="2505075"/>
            <a:ext cx="515620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7DFA8-CD27-6C35-C028-AD433A6E4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4421" cy="82391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68B6EC-BE1D-558C-0686-EFA374799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44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C2BE2-9CB6-3CE7-3B5A-B98BD133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5FCD7-EE7D-A49D-5A23-E36193DC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14C0D8-C53A-17F0-A7F4-DE6F5DDA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0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6AFB-5F38-9933-D017-43CEAAB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D7C51-7E73-A176-8BFC-F6700047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71CB7-6A67-266B-4D53-C195E84E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4727F-C90E-0896-2380-1D6C87EE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7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4A8FC-FBF8-EB4A-094B-024197AF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2D7EE-2F75-E23A-BA87-4EAF155A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F64E4-E2BB-0837-FED7-FAB3584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ADFD6-D848-8E5F-37E9-3C7FEA0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2" y="457200"/>
            <a:ext cx="3931356" cy="16002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1BD0A-F5FF-D648-0400-6697989A2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423" y="987426"/>
            <a:ext cx="6172199" cy="4873625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F7DD9-332C-B829-2AB6-D63E039D7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022" y="2057400"/>
            <a:ext cx="3931356" cy="3811588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DBD30-77E7-F4F9-64A2-24A826A9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82075-C9AA-7755-7B30-6CB4E00B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24FCE-93C2-1626-09E4-2DDF2770F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6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C4B1C-B0D1-8858-7C8A-218658DF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782D-D923-1C73-7CC3-6305AEE36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E112A-F510-2789-787E-999934CBA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D7D853-D07C-0044-AA64-5B46D8F715C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BE5DA-CFD8-D0DB-9DC8-F50AA8246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4923D-ECED-801F-826A-CCF901E35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09F9F9-9F4D-9846-AA4D-2197B531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2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mp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1775"/>
            <a:ext cx="12191999" cy="69072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-14399" y="1475232"/>
            <a:ext cx="12216536" cy="38892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5204"/>
            <a:ext cx="12191999" cy="68632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1479816"/>
            <a:ext cx="12191999" cy="38814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5204"/>
            <a:ext cx="12191999" cy="68632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-32512" y="2279904"/>
            <a:ext cx="12224513" cy="22920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1773"/>
            <a:ext cx="12191999" cy="68562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2181"/>
            <a:ext cx="12192000" cy="68724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" y="1146440"/>
            <a:ext cx="12189412" cy="45472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2181"/>
            <a:ext cx="12191999" cy="69212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2181"/>
            <a:ext cx="12191999" cy="68701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-24384" y="0"/>
            <a:ext cx="122407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2181"/>
            <a:ext cx="12191999" cy="68701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5203"/>
            <a:ext cx="12191999" cy="68632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2180"/>
            <a:ext cx="12191999" cy="68701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146315"/>
            <a:ext cx="12191999" cy="65484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2181"/>
            <a:ext cx="12191999" cy="69212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2180"/>
            <a:ext cx="12191999" cy="68701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Barry Johnson</cp:lastModifiedBy>
  <cp:revision>1</cp:revision>
  <dcterms:modified xsi:type="dcterms:W3CDTF">2024-04-20T00:13:07Z</dcterms:modified>
</cp:coreProperties>
</file>