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64"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5102" autoAdjust="0"/>
  </p:normalViewPr>
  <p:slideViewPr>
    <p:cSldViewPr snapToGrid="0" snapToObjects="1">
      <p:cViewPr varScale="1">
        <p:scale>
          <a:sx n="162" d="100"/>
          <a:sy n="162" d="100"/>
        </p:scale>
        <p:origin x="59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Qualities of a Wise Leader</a:t>
            </a:r>
          </a:p>
          <a:p>
            <a:r>
              <a:rPr lang="en-US" sz="2800" dirty="0" err="1"/>
              <a:t>Ecc</a:t>
            </a:r>
            <a:r>
              <a:rPr lang="en-US" sz="2800" dirty="0"/>
              <a:t>. 8:1 – 9:10</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10</a:t>
            </a:r>
          </a:p>
        </p:txBody>
      </p:sp>
      <p:sp>
        <p:nvSpPr>
          <p:cNvPr id="5" name="TextBox 4">
            <a:extLst>
              <a:ext uri="{FF2B5EF4-FFF2-40B4-BE49-F238E27FC236}">
                <a16:creationId xmlns:a16="http://schemas.microsoft.com/office/drawing/2014/main" id="{B383A0CF-02AF-C2F4-F569-1F1E9BD9A2B3}"/>
              </a:ext>
            </a:extLst>
          </p:cNvPr>
          <p:cNvSpPr txBox="1"/>
          <p:nvPr/>
        </p:nvSpPr>
        <p:spPr>
          <a:xfrm>
            <a:off x="4205452" y="3843423"/>
            <a:ext cx="5100144"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82B342D0-25F4-31CB-7F35-ECB9EBB92DF3}"/>
              </a:ext>
            </a:extLst>
          </p:cNvPr>
          <p:cNvSpPr txBox="1"/>
          <p:nvPr/>
        </p:nvSpPr>
        <p:spPr>
          <a:xfrm>
            <a:off x="3334822" y="320772"/>
            <a:ext cx="5442838"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Keen Judgement </a:t>
            </a:r>
          </a:p>
        </p:txBody>
      </p:sp>
      <p:sp>
        <p:nvSpPr>
          <p:cNvPr id="3" name="Text Placeholder 2"/>
          <p:cNvSpPr>
            <a:spLocks noGrp="1"/>
          </p:cNvSpPr>
          <p:nvPr>
            <p:ph type="body" sz="quarter" idx="10"/>
          </p:nvPr>
        </p:nvSpPr>
        <p:spPr/>
        <p:txBody>
          <a:bodyPr>
            <a:normAutofit/>
          </a:bodyPr>
          <a:lstStyle/>
          <a:p>
            <a:pPr marL="0" indent="0">
              <a:buNone/>
            </a:pPr>
            <a:endParaRPr lang="en-US" dirty="0"/>
          </a:p>
          <a:p>
            <a:pPr marL="0" indent="0">
              <a:buNone/>
            </a:pPr>
            <a:r>
              <a:rPr lang="en-US" dirty="0"/>
              <a:t>If no one knows what will happen, who can tell him when it will happen?</a:t>
            </a:r>
          </a:p>
          <a:p>
            <a:pPr marL="0" indent="0">
              <a:buNone/>
            </a:pPr>
            <a:endParaRPr lang="en-US" b="1" dirty="0"/>
          </a:p>
          <a:p>
            <a:pPr marL="0" indent="0">
              <a:buNone/>
            </a:pPr>
            <a:r>
              <a:rPr lang="en-US" b="1" dirty="0"/>
              <a:t>-</a:t>
            </a:r>
            <a:r>
              <a:rPr lang="en-US" b="1" dirty="0" err="1"/>
              <a:t>Ecc</a:t>
            </a:r>
            <a:r>
              <a:rPr lang="en-US" b="1" dirty="0"/>
              <a:t>. 8:7</a:t>
            </a:r>
          </a:p>
        </p:txBody>
      </p:sp>
    </p:spTree>
    <p:extLst>
      <p:ext uri="{BB962C8B-B14F-4D97-AF65-F5344CB8AC3E}">
        <p14:creationId xmlns:p14="http://schemas.microsoft.com/office/powerpoint/2010/main" val="344619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Characteristics of Godly Leaders </a:t>
            </a:r>
          </a:p>
        </p:txBody>
      </p:sp>
      <p:sp>
        <p:nvSpPr>
          <p:cNvPr id="3" name="Text Placeholder 2"/>
          <p:cNvSpPr>
            <a:spLocks noGrp="1"/>
          </p:cNvSpPr>
          <p:nvPr>
            <p:ph type="body" sz="quarter" idx="10"/>
          </p:nvPr>
        </p:nvSpPr>
        <p:spPr/>
        <p:txBody>
          <a:bodyPr>
            <a:normAutofit fontScale="70000" lnSpcReduction="20000"/>
          </a:bodyPr>
          <a:lstStyle/>
          <a:p>
            <a:pPr marL="514350" indent="-514350">
              <a:buFont typeface="+mj-lt"/>
              <a:buAutoNum type="arabicPeriod"/>
            </a:pPr>
            <a:r>
              <a:rPr lang="en-US" dirty="0"/>
              <a:t>A Clear Mind</a:t>
            </a:r>
          </a:p>
          <a:p>
            <a:pPr marL="514350" indent="-514350">
              <a:buFont typeface="+mj-lt"/>
              <a:buAutoNum type="arabicPeriod"/>
            </a:pPr>
            <a:r>
              <a:rPr lang="en-US" dirty="0"/>
              <a:t>A Cheerful Disposition</a:t>
            </a:r>
          </a:p>
          <a:p>
            <a:pPr marL="514350" indent="-514350">
              <a:buFont typeface="+mj-lt"/>
              <a:buAutoNum type="arabicPeriod"/>
            </a:pPr>
            <a:r>
              <a:rPr lang="en-US" dirty="0"/>
              <a:t>A Discreet Tongue </a:t>
            </a:r>
          </a:p>
          <a:p>
            <a:pPr marL="514350" indent="-514350">
              <a:buFont typeface="+mj-lt"/>
              <a:buAutoNum type="arabicPeriod"/>
            </a:pPr>
            <a:r>
              <a:rPr lang="en-US" dirty="0"/>
              <a:t>Keen Judgement</a:t>
            </a:r>
          </a:p>
          <a:p>
            <a:pPr marL="514350" indent="-514350">
              <a:buFont typeface="+mj-lt"/>
              <a:buAutoNum type="arabicPeriod"/>
            </a:pPr>
            <a:r>
              <a:rPr lang="en-US" sz="4000" b="1" dirty="0"/>
              <a:t>A Humble Spirit </a:t>
            </a:r>
          </a:p>
          <a:p>
            <a:pPr marL="0" indent="0">
              <a:buNone/>
            </a:pPr>
            <a:r>
              <a:rPr lang="en-US" dirty="0"/>
              <a:t>	No man has authority to restrain the wind with 	the wind, 	or authority over the day of death; and there is no 	discharge in the time of war, and evil will not deliver those 	who practice it.	</a:t>
            </a:r>
          </a:p>
          <a:p>
            <a:pPr marL="0" indent="0">
              <a:buNone/>
            </a:pPr>
            <a:r>
              <a:rPr lang="en-US" dirty="0"/>
              <a:t>	- </a:t>
            </a:r>
            <a:r>
              <a:rPr lang="en-US" dirty="0" err="1"/>
              <a:t>Ecc</a:t>
            </a:r>
            <a:r>
              <a:rPr lang="en-US" dirty="0"/>
              <a:t>. 8:8</a:t>
            </a:r>
          </a:p>
        </p:txBody>
      </p:sp>
    </p:spTree>
    <p:extLst>
      <p:ext uri="{BB962C8B-B14F-4D97-AF65-F5344CB8AC3E}">
        <p14:creationId xmlns:p14="http://schemas.microsoft.com/office/powerpoint/2010/main" val="23485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All this I have seen and applied my mind to every deed that has been done under the sun wherein a man has exercised authority over another man to his hurt.</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8:9</a:t>
            </a:r>
          </a:p>
        </p:txBody>
      </p:sp>
    </p:spTree>
    <p:extLst>
      <p:ext uri="{BB962C8B-B14F-4D97-AF65-F5344CB8AC3E}">
        <p14:creationId xmlns:p14="http://schemas.microsoft.com/office/powerpoint/2010/main" val="258756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Mysteries</a:t>
            </a:r>
          </a:p>
        </p:txBody>
      </p:sp>
      <p:sp>
        <p:nvSpPr>
          <p:cNvPr id="5" name="Text Placeholder 4"/>
          <p:cNvSpPr>
            <a:spLocks noGrp="1"/>
          </p:cNvSpPr>
          <p:nvPr>
            <p:ph type="body" sz="quarter" idx="10"/>
          </p:nvPr>
        </p:nvSpPr>
        <p:spPr/>
        <p:txBody>
          <a:bodyPr/>
          <a:lstStyle/>
          <a:p>
            <a:pPr marL="0" indent="0">
              <a:buNone/>
            </a:pPr>
            <a:r>
              <a:rPr lang="en-US" dirty="0"/>
              <a:t>Some things we don’t understand because:</a:t>
            </a:r>
          </a:p>
          <a:p>
            <a:r>
              <a:rPr lang="en-US" dirty="0"/>
              <a:t>We have not found them yet.</a:t>
            </a:r>
          </a:p>
          <a:p>
            <a:r>
              <a:rPr lang="en-US" dirty="0"/>
              <a:t>God has not revealed them yet.</a:t>
            </a:r>
          </a:p>
          <a:p>
            <a:r>
              <a:rPr lang="en-US" dirty="0"/>
              <a:t>They are and will always be beyond us.  </a:t>
            </a:r>
          </a:p>
        </p:txBody>
      </p:sp>
    </p:spTree>
    <p:extLst>
      <p:ext uri="{BB962C8B-B14F-4D97-AF65-F5344CB8AC3E}">
        <p14:creationId xmlns:p14="http://schemas.microsoft.com/office/powerpoint/2010/main" val="91654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Mysteries</a:t>
            </a:r>
          </a:p>
        </p:txBody>
      </p:sp>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rabicPeriod"/>
            </a:pPr>
            <a:r>
              <a:rPr lang="en-US" sz="4000" b="1" dirty="0"/>
              <a:t>The triumph of the unjust</a:t>
            </a:r>
            <a:r>
              <a:rPr lang="en-US" sz="4000" dirty="0"/>
              <a:t>.</a:t>
            </a:r>
          </a:p>
          <a:p>
            <a:pPr marL="0" indent="0">
              <a:buNone/>
            </a:pPr>
            <a:r>
              <a:rPr lang="en-US" dirty="0"/>
              <a:t>	So then, I have seen the wicked buried, those 	who used to go in and out from the 	holy place, 	and they are soon forgotten in the city where 	they did thus. This too is futility. Because the 	sentence against an 	evil deed is not executed 	quickly, therefore 	the hearts of the sons of men 	among them are given fully to do evil. </a:t>
            </a:r>
          </a:p>
          <a:p>
            <a:pPr marL="0" indent="0">
              <a:buNone/>
            </a:pPr>
            <a:r>
              <a:rPr lang="en-US" dirty="0"/>
              <a:t>	- </a:t>
            </a:r>
            <a:r>
              <a:rPr lang="en-US" dirty="0" err="1"/>
              <a:t>Ecc</a:t>
            </a:r>
            <a:r>
              <a:rPr lang="en-US" dirty="0"/>
              <a:t>. 8:10-11</a:t>
            </a:r>
          </a:p>
        </p:txBody>
      </p:sp>
    </p:spTree>
    <p:extLst>
      <p:ext uri="{BB962C8B-B14F-4D97-AF65-F5344CB8AC3E}">
        <p14:creationId xmlns:p14="http://schemas.microsoft.com/office/powerpoint/2010/main" val="181531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Although a sinner does evil a hundred times and may lengthen his life, still I know that it will be well for those who fear God, who fear Him openly. But it will not be well for the evil man and he will not lengthen his days like a shadow, because he does not fear God.</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8:12-13</a:t>
            </a:r>
          </a:p>
        </p:txBody>
      </p:sp>
    </p:spTree>
    <p:extLst>
      <p:ext uri="{BB962C8B-B14F-4D97-AF65-F5344CB8AC3E}">
        <p14:creationId xmlns:p14="http://schemas.microsoft.com/office/powerpoint/2010/main" val="75954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Mysteries</a:t>
            </a:r>
          </a:p>
        </p:txBody>
      </p:sp>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rabicPeriod"/>
            </a:pPr>
            <a:r>
              <a:rPr lang="en-US" b="1" dirty="0"/>
              <a:t>The triumph of the unjust</a:t>
            </a:r>
            <a:r>
              <a:rPr lang="en-US" dirty="0"/>
              <a:t>.</a:t>
            </a:r>
          </a:p>
          <a:p>
            <a:pPr marL="514350" indent="-514350">
              <a:buFont typeface="+mj-lt"/>
              <a:buAutoNum type="arabicPeriod"/>
            </a:pPr>
            <a:r>
              <a:rPr lang="en-US" sz="4000" dirty="0"/>
              <a:t>Unfair Consequences </a:t>
            </a:r>
          </a:p>
          <a:p>
            <a:pPr marL="0" indent="0">
              <a:buNone/>
            </a:pPr>
            <a:r>
              <a:rPr lang="en-US" dirty="0"/>
              <a:t>	There is futility which is done on the earth, that 	is, there are righteous men to whom it happens 	according to the deeds of the wicked. On the 	other hand, there are evil men to whom it 	happens according to the deeds of the 	righteous. I say that this too is futility.</a:t>
            </a:r>
          </a:p>
          <a:p>
            <a:pPr marL="0" indent="0">
              <a:buNone/>
            </a:pPr>
            <a:r>
              <a:rPr lang="en-US" dirty="0"/>
              <a:t>	- </a:t>
            </a:r>
            <a:r>
              <a:rPr lang="en-US" dirty="0" err="1"/>
              <a:t>Ecc</a:t>
            </a:r>
            <a:r>
              <a:rPr lang="en-US" dirty="0"/>
              <a:t>. 8:14</a:t>
            </a:r>
          </a:p>
        </p:txBody>
      </p:sp>
    </p:spTree>
    <p:extLst>
      <p:ext uri="{BB962C8B-B14F-4D97-AF65-F5344CB8AC3E}">
        <p14:creationId xmlns:p14="http://schemas.microsoft.com/office/powerpoint/2010/main" val="224002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Mysteries</a:t>
            </a:r>
          </a:p>
        </p:txBody>
      </p:sp>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rabicPeriod"/>
            </a:pPr>
            <a:r>
              <a:rPr lang="en-US" b="1" dirty="0"/>
              <a:t>The triumph of the unjust</a:t>
            </a:r>
            <a:r>
              <a:rPr lang="en-US" dirty="0"/>
              <a:t>.</a:t>
            </a:r>
          </a:p>
          <a:p>
            <a:pPr marL="514350" indent="-514350">
              <a:buFont typeface="+mj-lt"/>
              <a:buAutoNum type="arabicPeriod"/>
            </a:pPr>
            <a:r>
              <a:rPr lang="en-US" dirty="0"/>
              <a:t>Unfair Consequences </a:t>
            </a:r>
          </a:p>
          <a:p>
            <a:pPr marL="514350" indent="-514350">
              <a:buFont typeface="+mj-lt"/>
              <a:buAutoNum type="arabicPeriod"/>
            </a:pPr>
            <a:r>
              <a:rPr lang="en-US" sz="4000" dirty="0"/>
              <a:t>Untimely Pleasure</a:t>
            </a:r>
          </a:p>
          <a:p>
            <a:pPr marL="0" indent="0">
              <a:buNone/>
            </a:pPr>
            <a:r>
              <a:rPr lang="en-US" dirty="0"/>
              <a:t>	So I commended pleasure, for there is 	nothing 	good for a man under the sun except to eat and 	to drink and to be merry, and this will stand by 	him in his toils throughout the days of his life 	which God has given him under the sun.</a:t>
            </a:r>
          </a:p>
          <a:p>
            <a:pPr marL="0" indent="0">
              <a:buNone/>
            </a:pPr>
            <a:r>
              <a:rPr lang="en-US" dirty="0"/>
              <a:t>	- </a:t>
            </a:r>
            <a:r>
              <a:rPr lang="en-US" dirty="0" err="1"/>
              <a:t>Ecc</a:t>
            </a:r>
            <a:r>
              <a:rPr lang="en-US" dirty="0"/>
              <a:t>. 8:15</a:t>
            </a:r>
          </a:p>
        </p:txBody>
      </p:sp>
    </p:spTree>
    <p:extLst>
      <p:ext uri="{BB962C8B-B14F-4D97-AF65-F5344CB8AC3E}">
        <p14:creationId xmlns:p14="http://schemas.microsoft.com/office/powerpoint/2010/main" val="225639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85000" lnSpcReduction="10000"/>
          </a:bodyPr>
          <a:lstStyle/>
          <a:p>
            <a:r>
              <a:rPr lang="en-US" dirty="0"/>
              <a:t> When I gave my heart to know wisdom and to see the task which has been done on the earth (even though one should never sleep day or night), and I saw every work of God, I concluded that man cannot discover the work which has been done under the sun. Even though man should seek laboriously, he will not discover; and though the wise man should say, “I know,” he cannot discover.</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8:16-17</a:t>
            </a:r>
          </a:p>
        </p:txBody>
      </p:sp>
    </p:spTree>
    <p:extLst>
      <p:ext uri="{BB962C8B-B14F-4D97-AF65-F5344CB8AC3E}">
        <p14:creationId xmlns:p14="http://schemas.microsoft.com/office/powerpoint/2010/main" val="411768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 Truths</a:t>
            </a:r>
          </a:p>
        </p:txBody>
      </p:sp>
      <p:sp>
        <p:nvSpPr>
          <p:cNvPr id="5" name="Text Placeholder 4"/>
          <p:cNvSpPr>
            <a:spLocks noGrp="1"/>
          </p:cNvSpPr>
          <p:nvPr>
            <p:ph type="body" sz="quarter" idx="10"/>
          </p:nvPr>
        </p:nvSpPr>
        <p:spPr/>
        <p:txBody>
          <a:bodyPr>
            <a:normAutofit/>
          </a:bodyPr>
          <a:lstStyle/>
          <a:p>
            <a:pPr marL="0" indent="0">
              <a:buNone/>
            </a:pPr>
            <a:r>
              <a:rPr lang="en-US" sz="4000" b="1" dirty="0"/>
              <a:t>#1 – God is Sovereign </a:t>
            </a:r>
          </a:p>
          <a:p>
            <a:pPr marL="0" indent="0">
              <a:buNone/>
            </a:pPr>
            <a:r>
              <a:rPr lang="en-US" dirty="0"/>
              <a:t>	For I have taken all this to my heart and 	explain it that righteous men, wise men, 	and their deeds are in the hand of God. 	-</a:t>
            </a:r>
            <a:r>
              <a:rPr lang="en-US" dirty="0" err="1"/>
              <a:t>Ecc</a:t>
            </a:r>
            <a:r>
              <a:rPr lang="en-US" dirty="0"/>
              <a:t>. 9:1</a:t>
            </a:r>
          </a:p>
        </p:txBody>
      </p:sp>
    </p:spTree>
    <p:extLst>
      <p:ext uri="{BB962C8B-B14F-4D97-AF65-F5344CB8AC3E}">
        <p14:creationId xmlns:p14="http://schemas.microsoft.com/office/powerpoint/2010/main" val="332666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Wisdom applied to life provides </a:t>
            </a:r>
            <a:br>
              <a:rPr lang="en-US" dirty="0"/>
            </a:br>
            <a:r>
              <a:rPr lang="en-US" dirty="0"/>
              <a:t>Strength, Balance &amp; Insight</a:t>
            </a:r>
          </a:p>
        </p:txBody>
      </p:sp>
    </p:spTree>
    <p:extLst>
      <p:ext uri="{BB962C8B-B14F-4D97-AF65-F5344CB8AC3E}">
        <p14:creationId xmlns:p14="http://schemas.microsoft.com/office/powerpoint/2010/main" val="201044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 Truths</a:t>
            </a:r>
          </a:p>
        </p:txBody>
      </p:sp>
      <p:sp>
        <p:nvSpPr>
          <p:cNvPr id="5" name="Text Placeholder 4"/>
          <p:cNvSpPr>
            <a:spLocks noGrp="1"/>
          </p:cNvSpPr>
          <p:nvPr>
            <p:ph type="body" sz="quarter" idx="10"/>
          </p:nvPr>
        </p:nvSpPr>
        <p:spPr/>
        <p:txBody>
          <a:bodyPr>
            <a:normAutofit fontScale="85000" lnSpcReduction="20000"/>
          </a:bodyPr>
          <a:lstStyle/>
          <a:p>
            <a:pPr marL="0" indent="0">
              <a:buNone/>
            </a:pPr>
            <a:r>
              <a:rPr lang="en-US" sz="4000" b="1" dirty="0"/>
              <a:t>#2 – Death is Certain</a:t>
            </a:r>
          </a:p>
          <a:p>
            <a:pPr marL="0" indent="0">
              <a:buNone/>
            </a:pPr>
            <a:r>
              <a:rPr lang="en-US" dirty="0"/>
              <a:t>	It is the same for all. There is one fate for the 	righteous and for the wicked; for the good, for 	the clean and for the unclean; for the man who 	offers a sacrifice and for the one who does not 	sacrifice. As the good man is, so is the sinner; as 	the swearer is, so is the one who is afraid to 	swear. This is an evil in all that is done under the 	sun, that there is one fate for all men.  				-</a:t>
            </a:r>
            <a:r>
              <a:rPr lang="en-US" dirty="0" err="1"/>
              <a:t>Ecc</a:t>
            </a:r>
            <a:r>
              <a:rPr lang="en-US" dirty="0"/>
              <a:t>. 9:2-3a</a:t>
            </a:r>
          </a:p>
        </p:txBody>
      </p:sp>
    </p:spTree>
    <p:extLst>
      <p:ext uri="{BB962C8B-B14F-4D97-AF65-F5344CB8AC3E}">
        <p14:creationId xmlns:p14="http://schemas.microsoft.com/office/powerpoint/2010/main" val="294378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 Truths</a:t>
            </a:r>
          </a:p>
        </p:txBody>
      </p:sp>
      <p:sp>
        <p:nvSpPr>
          <p:cNvPr id="5" name="Text Placeholder 4"/>
          <p:cNvSpPr>
            <a:spLocks noGrp="1"/>
          </p:cNvSpPr>
          <p:nvPr>
            <p:ph type="body" sz="quarter" idx="10"/>
          </p:nvPr>
        </p:nvSpPr>
        <p:spPr/>
        <p:txBody>
          <a:bodyPr>
            <a:normAutofit/>
          </a:bodyPr>
          <a:lstStyle/>
          <a:p>
            <a:pPr marL="0" indent="0">
              <a:buNone/>
            </a:pPr>
            <a:r>
              <a:rPr lang="en-US" sz="4000" b="1" dirty="0"/>
              <a:t>#3 – The Heart is Evil</a:t>
            </a:r>
          </a:p>
          <a:p>
            <a:pPr marL="0" indent="0">
              <a:buNone/>
            </a:pPr>
            <a:r>
              <a:rPr lang="en-US" dirty="0"/>
              <a:t>	Furthermore, the hearts of the sons of 	men are full of evil and insanity is in 	their hearts throughout their lives. 	Afterwards they go to the dead.				-</a:t>
            </a:r>
            <a:r>
              <a:rPr lang="en-US" dirty="0" err="1"/>
              <a:t>Ecc</a:t>
            </a:r>
            <a:r>
              <a:rPr lang="en-US" dirty="0"/>
              <a:t>. 9:3b</a:t>
            </a:r>
          </a:p>
        </p:txBody>
      </p:sp>
    </p:spTree>
    <p:extLst>
      <p:ext uri="{BB962C8B-B14F-4D97-AF65-F5344CB8AC3E}">
        <p14:creationId xmlns:p14="http://schemas.microsoft.com/office/powerpoint/2010/main" val="269395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 Truths</a:t>
            </a:r>
          </a:p>
        </p:txBody>
      </p:sp>
      <p:sp>
        <p:nvSpPr>
          <p:cNvPr id="5" name="Text Placeholder 4"/>
          <p:cNvSpPr>
            <a:spLocks noGrp="1"/>
          </p:cNvSpPr>
          <p:nvPr>
            <p:ph type="body" sz="quarter" idx="10"/>
          </p:nvPr>
        </p:nvSpPr>
        <p:spPr/>
        <p:txBody>
          <a:bodyPr>
            <a:normAutofit fontScale="85000" lnSpcReduction="10000"/>
          </a:bodyPr>
          <a:lstStyle/>
          <a:p>
            <a:pPr marL="0" indent="0">
              <a:buNone/>
            </a:pPr>
            <a:r>
              <a:rPr lang="en-US" sz="4000" b="1" dirty="0"/>
              <a:t>#4 – Where There is Life, There is Hope</a:t>
            </a:r>
          </a:p>
          <a:p>
            <a:pPr marL="0" indent="0">
              <a:buNone/>
            </a:pPr>
            <a:r>
              <a:rPr lang="en-US" dirty="0"/>
              <a:t>	</a:t>
            </a:r>
          </a:p>
          <a:p>
            <a:pPr marL="0" indent="0">
              <a:buNone/>
            </a:pPr>
            <a:r>
              <a:rPr lang="en-US" dirty="0"/>
              <a:t>	For whoever is joined with all the living, there 	is hope; surely a live dog is better than a dead 	lion. For the living know they 	will die; but the 	dead do not know anything, nor have they any 	longer a reward, for their memory is forgotten.	-</a:t>
            </a:r>
            <a:r>
              <a:rPr lang="en-US" dirty="0" err="1"/>
              <a:t>Ecc</a:t>
            </a:r>
            <a:r>
              <a:rPr lang="en-US" dirty="0"/>
              <a:t>. 9:4-5</a:t>
            </a:r>
          </a:p>
        </p:txBody>
      </p:sp>
    </p:spTree>
    <p:extLst>
      <p:ext uri="{BB962C8B-B14F-4D97-AF65-F5344CB8AC3E}">
        <p14:creationId xmlns:p14="http://schemas.microsoft.com/office/powerpoint/2010/main" val="212677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Indeed their love, their hate and their zeal have already perished, and they will no longer have a share in all that is done under the sun.</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9:6</a:t>
            </a:r>
          </a:p>
        </p:txBody>
      </p:sp>
    </p:spTree>
    <p:extLst>
      <p:ext uri="{BB962C8B-B14F-4D97-AF65-F5344CB8AC3E}">
        <p14:creationId xmlns:p14="http://schemas.microsoft.com/office/powerpoint/2010/main" val="313492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Applications</a:t>
            </a:r>
          </a:p>
        </p:txBody>
      </p:sp>
      <p:sp>
        <p:nvSpPr>
          <p:cNvPr id="5" name="Text Placeholder 4"/>
          <p:cNvSpPr>
            <a:spLocks noGrp="1"/>
          </p:cNvSpPr>
          <p:nvPr>
            <p:ph type="body" sz="quarter" idx="10"/>
          </p:nvPr>
        </p:nvSpPr>
        <p:spPr/>
        <p:txBody>
          <a:bodyPr>
            <a:normAutofit/>
          </a:bodyPr>
          <a:lstStyle/>
          <a:p>
            <a:r>
              <a:rPr lang="en-US" sz="4000" b="1" dirty="0"/>
              <a:t>Contentment</a:t>
            </a:r>
          </a:p>
          <a:p>
            <a:pPr marL="0" indent="0">
              <a:buNone/>
            </a:pPr>
            <a:r>
              <a:rPr lang="en-US" dirty="0"/>
              <a:t>	Go then, eat your bread in happiness 	and drink your wine with a cheerful 	heart; for God has already approved 	your works.</a:t>
            </a:r>
          </a:p>
          <a:p>
            <a:pPr marL="0" indent="0">
              <a:buNone/>
            </a:pPr>
            <a:r>
              <a:rPr lang="en-US" dirty="0"/>
              <a:t>	- </a:t>
            </a:r>
            <a:r>
              <a:rPr lang="en-US" dirty="0" err="1"/>
              <a:t>Ecc</a:t>
            </a:r>
            <a:r>
              <a:rPr lang="en-US" dirty="0"/>
              <a:t>. 9:7</a:t>
            </a:r>
          </a:p>
        </p:txBody>
      </p:sp>
    </p:spTree>
    <p:extLst>
      <p:ext uri="{BB962C8B-B14F-4D97-AF65-F5344CB8AC3E}">
        <p14:creationId xmlns:p14="http://schemas.microsoft.com/office/powerpoint/2010/main" val="153614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Applications</a:t>
            </a:r>
          </a:p>
        </p:txBody>
      </p:sp>
      <p:sp>
        <p:nvSpPr>
          <p:cNvPr id="5" name="Text Placeholder 4"/>
          <p:cNvSpPr>
            <a:spLocks noGrp="1"/>
          </p:cNvSpPr>
          <p:nvPr>
            <p:ph type="body" sz="quarter" idx="10"/>
          </p:nvPr>
        </p:nvSpPr>
        <p:spPr/>
        <p:txBody>
          <a:bodyPr>
            <a:normAutofit/>
          </a:bodyPr>
          <a:lstStyle/>
          <a:p>
            <a:r>
              <a:rPr lang="en-US" sz="3500" dirty="0"/>
              <a:t>Contentment</a:t>
            </a:r>
          </a:p>
          <a:p>
            <a:r>
              <a:rPr lang="en-US" sz="4000" b="1" dirty="0"/>
              <a:t>Purity/Spirituality</a:t>
            </a:r>
          </a:p>
          <a:p>
            <a:pPr marL="0" indent="0">
              <a:buNone/>
            </a:pPr>
            <a:r>
              <a:rPr lang="en-US" dirty="0"/>
              <a:t>	 Let your clothes be white all the time, 	and let not oil be lacking on your head.	- </a:t>
            </a:r>
            <a:r>
              <a:rPr lang="en-US" dirty="0" err="1"/>
              <a:t>Ecc</a:t>
            </a:r>
            <a:r>
              <a:rPr lang="en-US" dirty="0"/>
              <a:t>. 9:8</a:t>
            </a:r>
          </a:p>
        </p:txBody>
      </p:sp>
    </p:spTree>
    <p:extLst>
      <p:ext uri="{BB962C8B-B14F-4D97-AF65-F5344CB8AC3E}">
        <p14:creationId xmlns:p14="http://schemas.microsoft.com/office/powerpoint/2010/main" val="408091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Applications</a:t>
            </a:r>
          </a:p>
        </p:txBody>
      </p:sp>
      <p:sp>
        <p:nvSpPr>
          <p:cNvPr id="5" name="Text Placeholder 4"/>
          <p:cNvSpPr>
            <a:spLocks noGrp="1"/>
          </p:cNvSpPr>
          <p:nvPr>
            <p:ph type="body" sz="quarter" idx="10"/>
          </p:nvPr>
        </p:nvSpPr>
        <p:spPr/>
        <p:txBody>
          <a:bodyPr>
            <a:normAutofit fontScale="85000" lnSpcReduction="20000"/>
          </a:bodyPr>
          <a:lstStyle/>
          <a:p>
            <a:r>
              <a:rPr lang="en-US" sz="3500" dirty="0"/>
              <a:t>Contentment</a:t>
            </a:r>
          </a:p>
          <a:p>
            <a:r>
              <a:rPr lang="en-US" dirty="0"/>
              <a:t>Purity/Spirituality</a:t>
            </a:r>
          </a:p>
          <a:p>
            <a:r>
              <a:rPr lang="en-US" sz="4000" b="1" dirty="0"/>
              <a:t>Faithfulness </a:t>
            </a:r>
          </a:p>
          <a:p>
            <a:pPr marL="0" indent="0">
              <a:buNone/>
            </a:pPr>
            <a:r>
              <a:rPr lang="en-US" dirty="0"/>
              <a:t>	 Enjoy life with the woman whom you love all 	the days of your fleeting life which He 	has 	given to you under the sun; for this is your 	reward in life and in your toil in which you have 	labored under the sun.	</a:t>
            </a:r>
          </a:p>
          <a:p>
            <a:pPr marL="0" indent="0">
              <a:buNone/>
            </a:pPr>
            <a:r>
              <a:rPr lang="en-US" dirty="0"/>
              <a:t>	- </a:t>
            </a:r>
            <a:r>
              <a:rPr lang="en-US" dirty="0" err="1"/>
              <a:t>Ecc</a:t>
            </a:r>
            <a:r>
              <a:rPr lang="en-US" dirty="0"/>
              <a:t>. 9:9</a:t>
            </a:r>
          </a:p>
        </p:txBody>
      </p:sp>
    </p:spTree>
    <p:extLst>
      <p:ext uri="{BB962C8B-B14F-4D97-AF65-F5344CB8AC3E}">
        <p14:creationId xmlns:p14="http://schemas.microsoft.com/office/powerpoint/2010/main" val="187374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Applications</a:t>
            </a:r>
          </a:p>
        </p:txBody>
      </p:sp>
      <p:sp>
        <p:nvSpPr>
          <p:cNvPr id="5" name="Text Placeholder 4"/>
          <p:cNvSpPr>
            <a:spLocks noGrp="1"/>
          </p:cNvSpPr>
          <p:nvPr>
            <p:ph type="body" sz="quarter" idx="10"/>
          </p:nvPr>
        </p:nvSpPr>
        <p:spPr>
          <a:xfrm>
            <a:off x="598488" y="1251437"/>
            <a:ext cx="8545512" cy="3642243"/>
          </a:xfrm>
        </p:spPr>
        <p:txBody>
          <a:bodyPr>
            <a:normAutofit fontScale="85000" lnSpcReduction="10000"/>
          </a:bodyPr>
          <a:lstStyle/>
          <a:p>
            <a:r>
              <a:rPr lang="en-US" sz="3500" dirty="0"/>
              <a:t>Contentment</a:t>
            </a:r>
          </a:p>
          <a:p>
            <a:r>
              <a:rPr lang="en-US" dirty="0"/>
              <a:t>Purity/Spirituality</a:t>
            </a:r>
          </a:p>
          <a:p>
            <a:r>
              <a:rPr lang="en-US" dirty="0"/>
              <a:t>Faithfulness</a:t>
            </a:r>
            <a:r>
              <a:rPr lang="en-US" b="1" dirty="0"/>
              <a:t> </a:t>
            </a:r>
          </a:p>
          <a:p>
            <a:r>
              <a:rPr lang="en-US" sz="4000" b="1" dirty="0"/>
              <a:t>Zeal</a:t>
            </a:r>
          </a:p>
          <a:p>
            <a:pPr marL="0" indent="0">
              <a:buNone/>
            </a:pPr>
            <a:r>
              <a:rPr lang="en-US" dirty="0"/>
              <a:t>	Whatever your hand finds to do, do it with all 	your might; for there is no activity or planning or 	knowledge or wisdom in </a:t>
            </a:r>
            <a:r>
              <a:rPr lang="en-US" dirty="0" err="1"/>
              <a:t>Sheol</a:t>
            </a:r>
            <a:r>
              <a:rPr lang="en-US" dirty="0"/>
              <a:t> where you are going.</a:t>
            </a:r>
          </a:p>
          <a:p>
            <a:pPr marL="0" indent="0">
              <a:buNone/>
            </a:pPr>
            <a:r>
              <a:rPr lang="en-US" dirty="0"/>
              <a:t>	- </a:t>
            </a:r>
            <a:r>
              <a:rPr lang="en-US" dirty="0" err="1"/>
              <a:t>Ecc</a:t>
            </a:r>
            <a:r>
              <a:rPr lang="en-US" dirty="0"/>
              <a:t>. 9:10</a:t>
            </a:r>
          </a:p>
        </p:txBody>
      </p:sp>
    </p:spTree>
    <p:extLst>
      <p:ext uri="{BB962C8B-B14F-4D97-AF65-F5344CB8AC3E}">
        <p14:creationId xmlns:p14="http://schemas.microsoft.com/office/powerpoint/2010/main" val="215068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 All Leaders Are Wise</a:t>
            </a:r>
          </a:p>
        </p:txBody>
      </p:sp>
      <p:sp>
        <p:nvSpPr>
          <p:cNvPr id="4" name="Text Placeholder 3"/>
          <p:cNvSpPr>
            <a:spLocks noGrp="1"/>
          </p:cNvSpPr>
          <p:nvPr>
            <p:ph type="body" sz="quarter" idx="10"/>
          </p:nvPr>
        </p:nvSpPr>
        <p:spPr/>
        <p:txBody>
          <a:bodyPr/>
          <a:lstStyle/>
          <a:p>
            <a:r>
              <a:rPr lang="en-US" dirty="0"/>
              <a:t>Some promoted beyond their abilities</a:t>
            </a:r>
          </a:p>
          <a:p>
            <a:endParaRPr lang="en-US" dirty="0"/>
          </a:p>
          <a:p>
            <a:r>
              <a:rPr lang="en-US" dirty="0"/>
              <a:t>Some are egotistical </a:t>
            </a:r>
          </a:p>
        </p:txBody>
      </p:sp>
    </p:spTree>
    <p:extLst>
      <p:ext uri="{BB962C8B-B14F-4D97-AF65-F5344CB8AC3E}">
        <p14:creationId xmlns:p14="http://schemas.microsoft.com/office/powerpoint/2010/main" val="133403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Characteristics of Godly Leaders </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000" b="1" dirty="0"/>
              <a:t>A Clear Mind</a:t>
            </a:r>
          </a:p>
          <a:p>
            <a:pPr marL="0" indent="0">
              <a:buNone/>
            </a:pPr>
            <a:r>
              <a:rPr lang="en-US" dirty="0"/>
              <a:t>	Who is like the wise man and who 	knows the interpretation of a matter?</a:t>
            </a:r>
          </a:p>
          <a:p>
            <a:pPr marL="0" indent="0">
              <a:buNone/>
            </a:pPr>
            <a:r>
              <a:rPr lang="en-US" dirty="0"/>
              <a:t>	</a:t>
            </a:r>
            <a:r>
              <a:rPr lang="en-US" b="1" dirty="0"/>
              <a:t>-</a:t>
            </a:r>
            <a:r>
              <a:rPr lang="en-US" b="1" dirty="0" err="1"/>
              <a:t>Ecc</a:t>
            </a:r>
            <a:r>
              <a:rPr lang="en-US" b="1" dirty="0"/>
              <a:t>. 8:1a</a:t>
            </a:r>
            <a:endParaRPr lang="en-US" dirty="0"/>
          </a:p>
        </p:txBody>
      </p:sp>
    </p:spTree>
    <p:extLst>
      <p:ext uri="{BB962C8B-B14F-4D97-AF65-F5344CB8AC3E}">
        <p14:creationId xmlns:p14="http://schemas.microsoft.com/office/powerpoint/2010/main" val="35974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Characteristics of Godly Leaders </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dirty="0"/>
              <a:t>A Clear Mind</a:t>
            </a:r>
          </a:p>
          <a:p>
            <a:pPr marL="514350" indent="-514350">
              <a:buFont typeface="+mj-lt"/>
              <a:buAutoNum type="arabicPeriod"/>
            </a:pPr>
            <a:r>
              <a:rPr lang="en-US" sz="4000" b="1" dirty="0"/>
              <a:t>A Cheerful Disposition </a:t>
            </a:r>
          </a:p>
          <a:p>
            <a:pPr marL="0" indent="0">
              <a:buNone/>
            </a:pPr>
            <a:r>
              <a:rPr lang="en-US" dirty="0"/>
              <a:t>	A man’s wisdom illumines him and 	causes his stern face to beam.	</a:t>
            </a:r>
          </a:p>
          <a:p>
            <a:pPr marL="0" indent="0">
              <a:buNone/>
            </a:pPr>
            <a:r>
              <a:rPr lang="en-US" b="1" dirty="0"/>
              <a:t>	-</a:t>
            </a:r>
            <a:r>
              <a:rPr lang="en-US" b="1" dirty="0" err="1"/>
              <a:t>Ecc</a:t>
            </a:r>
            <a:r>
              <a:rPr lang="en-US" b="1" dirty="0"/>
              <a:t>. 8:1b</a:t>
            </a:r>
            <a:endParaRPr lang="en-US" dirty="0"/>
          </a:p>
        </p:txBody>
      </p:sp>
    </p:spTree>
    <p:extLst>
      <p:ext uri="{BB962C8B-B14F-4D97-AF65-F5344CB8AC3E}">
        <p14:creationId xmlns:p14="http://schemas.microsoft.com/office/powerpoint/2010/main" val="373603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Characteristics of Godly Leaders </a:t>
            </a:r>
          </a:p>
        </p:txBody>
      </p:sp>
      <p:sp>
        <p:nvSpPr>
          <p:cNvPr id="3" name="Text Placeholder 2"/>
          <p:cNvSpPr>
            <a:spLocks noGrp="1"/>
          </p:cNvSpPr>
          <p:nvPr>
            <p:ph type="body" sz="quarter" idx="10"/>
          </p:nvPr>
        </p:nvSpPr>
        <p:spPr/>
        <p:txBody>
          <a:bodyPr>
            <a:normAutofit fontScale="77500" lnSpcReduction="20000"/>
          </a:bodyPr>
          <a:lstStyle/>
          <a:p>
            <a:pPr marL="514350" indent="-514350">
              <a:buFont typeface="+mj-lt"/>
              <a:buAutoNum type="arabicPeriod"/>
            </a:pPr>
            <a:r>
              <a:rPr lang="en-US" dirty="0"/>
              <a:t>A Clear Mind</a:t>
            </a:r>
          </a:p>
          <a:p>
            <a:pPr marL="514350" indent="-514350">
              <a:buFont typeface="+mj-lt"/>
              <a:buAutoNum type="arabicPeriod"/>
            </a:pPr>
            <a:r>
              <a:rPr lang="en-US" dirty="0"/>
              <a:t>A Cheerful Disposition</a:t>
            </a:r>
          </a:p>
          <a:p>
            <a:pPr marL="514350" indent="-514350">
              <a:buFont typeface="+mj-lt"/>
              <a:buAutoNum type="arabicPeriod"/>
            </a:pPr>
            <a:r>
              <a:rPr lang="en-US" sz="4000" b="1" dirty="0"/>
              <a:t>A Discreet Tongue </a:t>
            </a:r>
          </a:p>
          <a:p>
            <a:pPr marL="0" indent="0">
              <a:buNone/>
            </a:pPr>
            <a:r>
              <a:rPr lang="en-US" dirty="0"/>
              <a:t>	I say, “Keep the command of the king because of 	the oath before God. Do not be in a hurry to leave 	him. Do not join in an evil matter, for he will do 	whatever he pleases.” Since the word of the king is 	authoritative, who will say to him, “What are you 	doing?”</a:t>
            </a:r>
          </a:p>
          <a:p>
            <a:pPr marL="0" indent="0">
              <a:buNone/>
            </a:pPr>
            <a:r>
              <a:rPr lang="en-US" b="1" dirty="0"/>
              <a:t>	-</a:t>
            </a:r>
            <a:r>
              <a:rPr lang="en-US" b="1" dirty="0" err="1"/>
              <a:t>Ecc</a:t>
            </a:r>
            <a:r>
              <a:rPr lang="en-US" b="1" dirty="0"/>
              <a:t>. 8:2-4</a:t>
            </a:r>
            <a:endParaRPr lang="en-US" dirty="0"/>
          </a:p>
        </p:txBody>
      </p:sp>
    </p:spTree>
    <p:extLst>
      <p:ext uri="{BB962C8B-B14F-4D97-AF65-F5344CB8AC3E}">
        <p14:creationId xmlns:p14="http://schemas.microsoft.com/office/powerpoint/2010/main" val="321960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Characteristics of Godly Leaders </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dirty="0"/>
              <a:t>A Clear Mind</a:t>
            </a:r>
          </a:p>
          <a:p>
            <a:pPr marL="514350" indent="-514350">
              <a:buFont typeface="+mj-lt"/>
              <a:buAutoNum type="arabicPeriod"/>
            </a:pPr>
            <a:r>
              <a:rPr lang="en-US" dirty="0"/>
              <a:t>A Cheerful Disposition</a:t>
            </a:r>
          </a:p>
          <a:p>
            <a:pPr marL="514350" indent="-514350">
              <a:buFont typeface="+mj-lt"/>
              <a:buAutoNum type="arabicPeriod"/>
            </a:pPr>
            <a:r>
              <a:rPr lang="en-US" dirty="0"/>
              <a:t>A Discreet Tongue </a:t>
            </a:r>
          </a:p>
          <a:p>
            <a:pPr marL="514350" indent="-514350">
              <a:buFont typeface="+mj-lt"/>
              <a:buAutoNum type="arabicPeriod"/>
            </a:pPr>
            <a:r>
              <a:rPr lang="en-US" sz="4000" b="1" dirty="0"/>
              <a:t>Keen Judgement </a:t>
            </a:r>
          </a:p>
          <a:p>
            <a:pPr marL="0" indent="0">
              <a:buNone/>
            </a:pPr>
            <a:r>
              <a:rPr lang="en-US" dirty="0"/>
              <a:t>	</a:t>
            </a:r>
          </a:p>
        </p:txBody>
      </p:sp>
    </p:spTree>
    <p:extLst>
      <p:ext uri="{BB962C8B-B14F-4D97-AF65-F5344CB8AC3E}">
        <p14:creationId xmlns:p14="http://schemas.microsoft.com/office/powerpoint/2010/main" val="301716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Keen Judgement </a:t>
            </a:r>
          </a:p>
        </p:txBody>
      </p:sp>
      <p:sp>
        <p:nvSpPr>
          <p:cNvPr id="3" name="Text Placeholder 2"/>
          <p:cNvSpPr>
            <a:spLocks noGrp="1"/>
          </p:cNvSpPr>
          <p:nvPr>
            <p:ph type="body" sz="quarter" idx="10"/>
          </p:nvPr>
        </p:nvSpPr>
        <p:spPr/>
        <p:txBody>
          <a:bodyPr>
            <a:normAutofit/>
          </a:bodyPr>
          <a:lstStyle/>
          <a:p>
            <a:pPr marL="0" indent="0">
              <a:buNone/>
            </a:pPr>
            <a:endParaRPr lang="en-US" dirty="0"/>
          </a:p>
          <a:p>
            <a:pPr marL="0" indent="0">
              <a:buNone/>
            </a:pPr>
            <a:endParaRPr lang="en-US" dirty="0"/>
          </a:p>
          <a:p>
            <a:pPr marL="0" indent="0">
              <a:buNone/>
            </a:pPr>
            <a:r>
              <a:rPr lang="en-US" dirty="0"/>
              <a:t>He who keeps a royal command experiences no trouble,</a:t>
            </a:r>
          </a:p>
          <a:p>
            <a:pPr marL="0" indent="0">
              <a:buNone/>
            </a:pPr>
            <a:endParaRPr lang="en-US" dirty="0"/>
          </a:p>
          <a:p>
            <a:pPr marL="0" indent="0">
              <a:buNone/>
            </a:pPr>
            <a:r>
              <a:rPr lang="en-US" b="1" dirty="0"/>
              <a:t>-</a:t>
            </a:r>
            <a:r>
              <a:rPr lang="en-US" b="1" dirty="0" err="1"/>
              <a:t>Ecc</a:t>
            </a:r>
            <a:r>
              <a:rPr lang="en-US" b="1" dirty="0"/>
              <a:t>. 8:5a</a:t>
            </a:r>
          </a:p>
        </p:txBody>
      </p:sp>
    </p:spTree>
    <p:extLst>
      <p:ext uri="{BB962C8B-B14F-4D97-AF65-F5344CB8AC3E}">
        <p14:creationId xmlns:p14="http://schemas.microsoft.com/office/powerpoint/2010/main" val="106793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Keen Judgement </a:t>
            </a:r>
          </a:p>
        </p:txBody>
      </p:sp>
      <p:sp>
        <p:nvSpPr>
          <p:cNvPr id="3" name="Text Placeholder 2"/>
          <p:cNvSpPr>
            <a:spLocks noGrp="1"/>
          </p:cNvSpPr>
          <p:nvPr>
            <p:ph type="body" sz="quarter" idx="10"/>
          </p:nvPr>
        </p:nvSpPr>
        <p:spPr/>
        <p:txBody>
          <a:bodyPr>
            <a:normAutofit lnSpcReduction="10000"/>
          </a:bodyPr>
          <a:lstStyle/>
          <a:p>
            <a:pPr marL="0" indent="0">
              <a:buNone/>
            </a:pPr>
            <a:endParaRPr lang="en-US" dirty="0"/>
          </a:p>
          <a:p>
            <a:pPr marL="0" indent="0">
              <a:buNone/>
            </a:pPr>
            <a:r>
              <a:rPr lang="en-US" dirty="0"/>
              <a:t>for a wise heart knows the proper time and procedure. For there is a proper time and procedure for every delight, though a man’s trouble is heavy upon him.</a:t>
            </a:r>
          </a:p>
          <a:p>
            <a:pPr marL="0" indent="0">
              <a:buNone/>
            </a:pPr>
            <a:endParaRPr lang="en-US" dirty="0"/>
          </a:p>
          <a:p>
            <a:pPr marL="0" indent="0">
              <a:buNone/>
            </a:pPr>
            <a:r>
              <a:rPr lang="en-US" b="1" dirty="0"/>
              <a:t>-</a:t>
            </a:r>
            <a:r>
              <a:rPr lang="en-US" b="1" dirty="0" err="1"/>
              <a:t>Ecc</a:t>
            </a:r>
            <a:r>
              <a:rPr lang="en-US" b="1" dirty="0"/>
              <a:t>. 8:5b-6</a:t>
            </a:r>
          </a:p>
        </p:txBody>
      </p:sp>
    </p:spTree>
    <p:extLst>
      <p:ext uri="{BB962C8B-B14F-4D97-AF65-F5344CB8AC3E}">
        <p14:creationId xmlns:p14="http://schemas.microsoft.com/office/powerpoint/2010/main" val="371917540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TotalTime>
  <Words>1350</Words>
  <Application>Microsoft Macintosh PowerPoint</Application>
  <PresentationFormat>On-screen Show (16:9)</PresentationFormat>
  <Paragraphs>117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Lato Black</vt:lpstr>
      <vt:lpstr>Lato Regular</vt:lpstr>
      <vt:lpstr>With Title</vt:lpstr>
      <vt:lpstr>PowerPoint Presentation</vt:lpstr>
      <vt:lpstr>Wisdom applied to life provides  Strength, Balance &amp; Insight</vt:lpstr>
      <vt:lpstr>Not All Leaders Are Wise</vt:lpstr>
      <vt:lpstr>5 Characteristics of Godly Leaders </vt:lpstr>
      <vt:lpstr>5 Characteristics of Godly Leaders </vt:lpstr>
      <vt:lpstr>5 Characteristics of Godly Leaders </vt:lpstr>
      <vt:lpstr>5 Characteristics of Godly Leaders </vt:lpstr>
      <vt:lpstr>Keen Judgement </vt:lpstr>
      <vt:lpstr>Keen Judgement </vt:lpstr>
      <vt:lpstr>Keen Judgement </vt:lpstr>
      <vt:lpstr>5 Characteristics of Godly Leaders </vt:lpstr>
      <vt:lpstr>PowerPoint Presentation</vt:lpstr>
      <vt:lpstr>Mysteries</vt:lpstr>
      <vt:lpstr>3 Mysteries</vt:lpstr>
      <vt:lpstr>PowerPoint Presentation</vt:lpstr>
      <vt:lpstr>3 Mysteries</vt:lpstr>
      <vt:lpstr>3 Mysteries</vt:lpstr>
      <vt:lpstr>PowerPoint Presentation</vt:lpstr>
      <vt:lpstr>4 Key Truths</vt:lpstr>
      <vt:lpstr>4 Key Truths</vt:lpstr>
      <vt:lpstr>4 Key Truths</vt:lpstr>
      <vt:lpstr>4 Key Truths</vt:lpstr>
      <vt:lpstr>PowerPoint Presentation</vt:lpstr>
      <vt:lpstr>Practical Applications</vt:lpstr>
      <vt:lpstr>Practical Applications</vt:lpstr>
      <vt:lpstr>Practical Applications</vt:lpstr>
      <vt:lpstr>Practical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114</cp:revision>
  <dcterms:created xsi:type="dcterms:W3CDTF">2014-04-30T18:34:38Z</dcterms:created>
  <dcterms:modified xsi:type="dcterms:W3CDTF">2023-07-27T16:55:28Z</dcterms:modified>
</cp:coreProperties>
</file>