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rels" ContentType="application/vnd.openxmlformats-package.relationships+xml"/>
  <Default Extension="bmp" ContentType="image/bmp"/>
  <Override PartName="/ppt/presProps.xml" ContentType="application/vnd.openxmlformats-officedocument.presentationml.presProps+xml"/>
  <Override PartName="/ppt/slideMasters/slideMaster.xml" ContentType="application/vnd.openxmlformats-officedocument.presentationml.slideMaster+xml"/>
  <Override PartName="/ppt/slideLayouts/slideLayout.xml" ContentType="application/vnd.openxmlformats-officedocument.presentationml.slideLayout+xml"/>
  <Override PartName="/ppt/slideMasters/theme/theme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a.xml" ContentType="application/vnd.openxmlformats-officedocument.presentationml.slideLayout+xml"/>
  <Override PartName="/ppt/slideLayouts/slideLayoutb.xml" ContentType="application/vnd.openxmlformats-officedocument.presentationml.slideLayout+xml"/>
  <Override PartName="/ppt/slideLayouts/slideLayoutc.xml" ContentType="application/vnd.openxmlformats-officedocument.presentationml.slideLayout+xml"/>
  <Override PartName="/ppt/slideLayouts/slideLayoutd.xml" ContentType="application/vnd.openxmlformats-officedocument.presentationml.slideLayout+xml"/>
  <Override PartName="/ppt/slideLayouts/slideLayoute.xml" ContentType="application/vnd.openxmlformats-officedocument.presentationml.slideLayout+xml"/>
  <Override PartName="/ppt/slideLayouts/slideLayoutf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a.xml" ContentType="application/vnd.openxmlformats-officedocument.presentationml.slide+xml"/>
  <Override PartName="/ppt/slides/slideb.xml" ContentType="application/vnd.openxmlformats-officedocument.presentationml.slide+xml"/>
  <Override PartName="/ppt/slides/slidec.xml" ContentType="application/vnd.openxmlformats-officedocument.presentationml.slide+xml"/>
  <Override PartName="/ppt/slides/slided.xml" ContentType="application/vnd.openxmlformats-officedocument.presentationml.slide+xml"/>
  <Override PartName="/ppt/slides/slidee.xml" ContentType="application/vnd.openxmlformats-officedocument.presentationml.slide+xml"/>
  <Override PartName="/ppt/slides/slidef.xml" ContentType="application/vnd.openxmlformats-officedocument.presentationml.slide+xml"/>
  <Override PartName="/ppt/slides/slide10.xml" ContentType="application/vnd.openxmlformats-officedocument.presentationml.slide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7a7c8f1f91ce4e83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 type="screen16x9"/>
  <p:notesSz cx="12192000" cy="6858000"/>
  <p:defaultTextStyle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fed52c01c74b4496" /><Relationship Type="http://schemas.openxmlformats.org/officeDocument/2006/relationships/slideMaster" Target="/ppt/slideMasters/slideMaster.xml" Id="rId1" /><Relationship Type="http://schemas.openxmlformats.org/officeDocument/2006/relationships/slide" Target="/ppt/slides/slide.xml" Id="rId2" /><Relationship Type="http://schemas.openxmlformats.org/officeDocument/2006/relationships/slide" Target="/ppt/slides/slide2.xml" Id="rId3" /><Relationship Type="http://schemas.openxmlformats.org/officeDocument/2006/relationships/slide" Target="/ppt/slides/slide3.xml" Id="rId4" /><Relationship Type="http://schemas.openxmlformats.org/officeDocument/2006/relationships/slide" Target="/ppt/slides/slide4.xml" Id="rId5" /><Relationship Type="http://schemas.openxmlformats.org/officeDocument/2006/relationships/slide" Target="/ppt/slides/slide5.xml" Id="rId6" /><Relationship Type="http://schemas.openxmlformats.org/officeDocument/2006/relationships/slide" Target="/ppt/slides/slide6.xml" Id="rId7" /><Relationship Type="http://schemas.openxmlformats.org/officeDocument/2006/relationships/slide" Target="/ppt/slides/slide7.xml" Id="rId8" /><Relationship Type="http://schemas.openxmlformats.org/officeDocument/2006/relationships/slide" Target="/ppt/slides/slide8.xml" Id="rId9" /><Relationship Type="http://schemas.openxmlformats.org/officeDocument/2006/relationships/slide" Target="/ppt/slides/slide9.xml" Id="rId10" /><Relationship Type="http://schemas.openxmlformats.org/officeDocument/2006/relationships/slide" Target="/ppt/slides/slidea.xml" Id="rId11" /><Relationship Type="http://schemas.openxmlformats.org/officeDocument/2006/relationships/slide" Target="/ppt/slides/slideb.xml" Id="rId12" /><Relationship Type="http://schemas.openxmlformats.org/officeDocument/2006/relationships/slide" Target="/ppt/slides/slidec.xml" Id="rId13" /><Relationship Type="http://schemas.openxmlformats.org/officeDocument/2006/relationships/slide" Target="/ppt/slides/slided.xml" Id="rId14" /><Relationship Type="http://schemas.openxmlformats.org/officeDocument/2006/relationships/slide" Target="/ppt/slides/slidee.xml" Id="rId15" /><Relationship Type="http://schemas.openxmlformats.org/officeDocument/2006/relationships/slide" Target="/ppt/slides/slidef.xml" Id="rId16" /><Relationship Type="http://schemas.openxmlformats.org/officeDocument/2006/relationships/slide" Target="/ppt/slides/slide10.xml" Id="rId17" /><Relationship Type="http://schemas.openxmlformats.org/officeDocument/2006/relationships/theme" Target="/ppt/slideMasters/theme/theme.xml" Id="R2baf8515d1dc4c5d" /></Relationships>
</file>

<file path=ppt/slideLayouts/_rels/slideLayout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6" /><Relationship Type="http://schemas.openxmlformats.org/officeDocument/2006/relationships/image" Target="/ppt/media/imagef.bmp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" /><Relationship Type="http://schemas.openxmlformats.org/officeDocument/2006/relationships/image" Target="/ppt/media/image.bmp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3" /><Relationship Type="http://schemas.openxmlformats.org/officeDocument/2006/relationships/image" Target="/ppt/media/image2.bmp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4" /><Relationship Type="http://schemas.openxmlformats.org/officeDocument/2006/relationships/image" Target="/ppt/media/image3.bmp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5" /><Relationship Type="http://schemas.openxmlformats.org/officeDocument/2006/relationships/image" Target="/ppt/media/image4.bmp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6" /><Relationship Type="http://schemas.openxmlformats.org/officeDocument/2006/relationships/image" Target="/ppt/media/image5.bmp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7" /><Relationship Type="http://schemas.openxmlformats.org/officeDocument/2006/relationships/image" Target="/ppt/media/image6.bmp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8" /><Relationship Type="http://schemas.openxmlformats.org/officeDocument/2006/relationships/image" Target="/ppt/media/image7.bmp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9" /><Relationship Type="http://schemas.openxmlformats.org/officeDocument/2006/relationships/image" Target="/ppt/media/image8.bmp" Id="rId1" /></Relationships>
</file>

<file path=ppt/slideLayouts/_rels/slideLayouta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0" /><Relationship Type="http://schemas.openxmlformats.org/officeDocument/2006/relationships/image" Target="/ppt/media/image9.bmp" Id="rId1" /></Relationships>
</file>

<file path=ppt/slideLayouts/_rels/slideLayoutb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1" /><Relationship Type="http://schemas.openxmlformats.org/officeDocument/2006/relationships/image" Target="/ppt/media/imagea.bmp" Id="rId1" /></Relationships>
</file>

<file path=ppt/slideLayouts/_rels/slideLayoutc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2" /><Relationship Type="http://schemas.openxmlformats.org/officeDocument/2006/relationships/image" Target="/ppt/media/imageb.bmp" Id="rId1" /></Relationships>
</file>

<file path=ppt/slideLayouts/_rels/slideLayoutd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3" /><Relationship Type="http://schemas.openxmlformats.org/officeDocument/2006/relationships/image" Target="/ppt/media/imagec.bmp" Id="rId1" /></Relationships>
</file>

<file path=ppt/slideLayouts/_rels/slideLayoute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4" /><Relationship Type="http://schemas.openxmlformats.org/officeDocument/2006/relationships/image" Target="/ppt/media/imaged.bmp" Id="rId1" /></Relationships>
</file>

<file path=ppt/slideLayouts/_rels/slideLayoutf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5" /><Relationship Type="http://schemas.openxmlformats.org/officeDocument/2006/relationships/image" Target="/ppt/media/imagee.bmp" Id="rId1" /></Relationships>
</file>

<file path=ppt/slideLayouts/slideLayout.xml><?xml version="1.0" encoding="utf-8"?>
<p:sldLayout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"/>
          <p:cNvSpPr>
            <a:spLocks xmlns:a="http://schemas.openxmlformats.org/drawingml/2006/main" noGrp="1"/>
          </p:cNvSpPr>
          <p:nvPr/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/>
          </a:p>
        </p:txBody>
      </p:sp>
    </p:spTree>
  </p:cSld>
  <p:clrMapOvr>
    <a:masterClrMapping xmlns:a="http://schemas.openxmlformats.org/drawingml/2006/main"/>
  </p:clrMapOvr>
</p:sldLayout>
</file>

<file path=ppt/slideLayouts/slideLayout10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84250" y="1949450"/>
            <a:ext cx="10223500" cy="1333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658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658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69999" y="3282949"/>
            <a:ext cx="9652000" cy="889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43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269999" y="4318000"/>
            <a:ext cx="9652000" cy="69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3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4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1809750"/>
            <a:ext cx="10858500" cy="1619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74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301750" y="3810000"/>
            <a:ext cx="95885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5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6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7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8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9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1809750"/>
            <a:ext cx="10858500" cy="1619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74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301750" y="3810000"/>
            <a:ext cx="95885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a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b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c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d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1809750"/>
            <a:ext cx="10858500" cy="1619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74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301750" y="3810000"/>
            <a:ext cx="9588500" cy="825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e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f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23950" y="869950"/>
            <a:ext cx="994410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123950" y="5111750"/>
            <a:ext cx="8496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620250" y="5111750"/>
            <a:ext cx="14478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Masters/_rels/slideMaster.xml.rels>&#65279;<?xml version="1.0" encoding="utf-8"?><Relationships xmlns="http://schemas.openxmlformats.org/package/2006/relationships"><Relationship Type="http://schemas.openxmlformats.org/officeDocument/2006/relationships/slideLayout" Target="/ppt/slideLayouts/slideLayout.xml" Id="rId1" /><Relationship Type="http://schemas.openxmlformats.org/officeDocument/2006/relationships/theme" Target="/ppt/slideMasters/theme/theme.xml" Id="Rf34903ade5d04cde" /><Relationship Type="http://schemas.openxmlformats.org/officeDocument/2006/relationships/slideLayout" Target="/ppt/slideLayouts/slideLayout2.xml" Id="rId2" /><Relationship Type="http://schemas.openxmlformats.org/officeDocument/2006/relationships/slideLayout" Target="/ppt/slideLayouts/slideLayout3.xml" Id="rId3" /><Relationship Type="http://schemas.openxmlformats.org/officeDocument/2006/relationships/slideLayout" Target="/ppt/slideLayouts/slideLayout4.xml" Id="rId4" /><Relationship Type="http://schemas.openxmlformats.org/officeDocument/2006/relationships/slideLayout" Target="/ppt/slideLayouts/slideLayout5.xml" Id="rId5" /><Relationship Type="http://schemas.openxmlformats.org/officeDocument/2006/relationships/slideLayout" Target="/ppt/slideLayouts/slideLayout6.xml" Id="rId6" /><Relationship Type="http://schemas.openxmlformats.org/officeDocument/2006/relationships/slideLayout" Target="/ppt/slideLayouts/slideLayout7.xml" Id="rId7" /><Relationship Type="http://schemas.openxmlformats.org/officeDocument/2006/relationships/slideLayout" Target="/ppt/slideLayouts/slideLayout8.xml" Id="rId8" /><Relationship Type="http://schemas.openxmlformats.org/officeDocument/2006/relationships/slideLayout" Target="/ppt/slideLayouts/slideLayout9.xml" Id="rId9" /><Relationship Type="http://schemas.openxmlformats.org/officeDocument/2006/relationships/slideLayout" Target="/ppt/slideLayouts/slideLayouta.xml" Id="rId10" /><Relationship Type="http://schemas.openxmlformats.org/officeDocument/2006/relationships/slideLayout" Target="/ppt/slideLayouts/slideLayoutb.xml" Id="rId11" /><Relationship Type="http://schemas.openxmlformats.org/officeDocument/2006/relationships/slideLayout" Target="/ppt/slideLayouts/slideLayoutc.xml" Id="rId12" /><Relationship Type="http://schemas.openxmlformats.org/officeDocument/2006/relationships/slideLayout" Target="/ppt/slideLayouts/slideLayoutd.xml" Id="rId13" /><Relationship Type="http://schemas.openxmlformats.org/officeDocument/2006/relationships/slideLayout" Target="/ppt/slideLayouts/slideLayoute.xml" Id="rId14" /><Relationship Type="http://schemas.openxmlformats.org/officeDocument/2006/relationships/slideLayout" Target="/ppt/slideLayouts/slideLayoutf.xml" Id="rId15" /><Relationship Type="http://schemas.openxmlformats.org/officeDocument/2006/relationships/slideLayout" Target="/ppt/slideLayouts/slideLayout10.xml" Id="rId16" /></Relationships>
</file>

<file path=ppt/slideMasters/slideMaster.xml><?xml version="1.0" encoding="utf-8"?>
<p:sldMaster xmlns:p="http://schemas.openxmlformats.org/presentationml/2006/main">
  <p:cSld name="Slide Master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r:id="rId2"/>
    <p:sldLayoutId xmlns:r="http://schemas.openxmlformats.org/officeDocument/2006/relationships" r:id="rId3"/>
    <p:sldLayoutId xmlns:r="http://schemas.openxmlformats.org/officeDocument/2006/relationships" r:id="rId4"/>
    <p:sldLayoutId xmlns:r="http://schemas.openxmlformats.org/officeDocument/2006/relationships" r:id="rId5"/>
    <p:sldLayoutId xmlns:r="http://schemas.openxmlformats.org/officeDocument/2006/relationships" r:id="rId6"/>
    <p:sldLayoutId xmlns:r="http://schemas.openxmlformats.org/officeDocument/2006/relationships" r:id="rId7"/>
    <p:sldLayoutId xmlns:r="http://schemas.openxmlformats.org/officeDocument/2006/relationships" r:id="rId8"/>
    <p:sldLayoutId xmlns:r="http://schemas.openxmlformats.org/officeDocument/2006/relationships" r:id="rId9"/>
    <p:sldLayoutId xmlns:r="http://schemas.openxmlformats.org/officeDocument/2006/relationships" r:id="rId10"/>
    <p:sldLayoutId xmlns:r="http://schemas.openxmlformats.org/officeDocument/2006/relationships" r:id="rId11"/>
    <p:sldLayoutId xmlns:r="http://schemas.openxmlformats.org/officeDocument/2006/relationships" r:id="rId12"/>
    <p:sldLayoutId xmlns:r="http://schemas.openxmlformats.org/officeDocument/2006/relationships" r:id="rId13"/>
    <p:sldLayoutId xmlns:r="http://schemas.openxmlformats.org/officeDocument/2006/relationships" r:id="rId14"/>
    <p:sldLayoutId xmlns:r="http://schemas.openxmlformats.org/officeDocument/2006/relationships" r:id="rId15"/>
    <p:sldLayoutId xmlns:r="http://schemas.openxmlformats.org/officeDocument/2006/relationships" r:id="rId16"/>
    <p:sldLayoutId xmlns:r="http://schemas.openxmlformats.org/officeDocument/2006/relationships" r:id="rId1"/>
  </p:sldLayoutIdLst>
  <p:txStyles>
    <p:titleStyle/>
    <p:bodyStyle/>
    <p:otherStyle/>
  </p:txStyles>
</p:sldMaster>
</file>

<file path=ppt/slideMasters/theme/theme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slides/_rels/slide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0.bmp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.xml" Id="rId1" /><Relationship Type="http://schemas.openxmlformats.org/officeDocument/2006/relationships/image" Target="/ppt/media/image1f.bmp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1.bmp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d.xml" Id="rId1" /><Relationship Type="http://schemas.openxmlformats.org/officeDocument/2006/relationships/image" Target="/ppt/media/image12.bmp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3.bmp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4.bmp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5.bmp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6.bmp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d.xml" Id="rId1" /><Relationship Type="http://schemas.openxmlformats.org/officeDocument/2006/relationships/image" Target="/ppt/media/image17.bmp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8.bmp" Id="rId2" /></Relationships>
</file>

<file path=ppt/slides/_rels/slidea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9.bmp" Id="rId2" /></Relationships>
</file>

<file path=ppt/slides/_rels/slideb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a.bmp" Id="rId2" /></Relationships>
</file>

<file path=ppt/slides/_rels/slidec.xml.rels>&#65279;<?xml version="1.0" encoding="utf-8"?><Relationships xmlns="http://schemas.openxmlformats.org/package/2006/relationships"><Relationship Type="http://schemas.openxmlformats.org/officeDocument/2006/relationships/slideLayout" Target="/ppt/slideLayouts/slideLayoutd.xml" Id="rId1" /><Relationship Type="http://schemas.openxmlformats.org/officeDocument/2006/relationships/image" Target="/ppt/media/image1b.bmp" Id="rId2" /></Relationships>
</file>

<file path=ppt/slides/_rels/slided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c.bmp" Id="rId2" /></Relationships>
</file>

<file path=ppt/slides/_rels/slidee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d.bmp" Id="rId2" /></Relationships>
</file>

<file path=ppt/slides/_rels/slidef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e.bmp" Id="rId2" /></Relationships>
</file>

<file path=ppt/slides/slide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0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Picture"/>
          <p:cNvPicPr>
            <a:picLocks xmlns:a="http://schemas.openxmlformats.org/drawingml/2006/main" noChangeAspect="1"/>
          </p:cNvPicPr>
          <p:nvPr/>
        </p:nvPicPr>
        <p:blipFill dpi="0">
          <a:blip xmlns:r="http://schemas.openxmlformats.org/officeDocument/2006/relationships" xmlns:a="http://schemas.openxmlformats.org/drawingml/2006/main" r:embed="rId2"/>
          <a:stretch xmlns:a="http://schemas.openxmlformats.org/drawingml/2006/main"/>
        </p:blipFill>
        <p:spPr>
          <a:xfrm xmlns:a="http://schemas.openxmlformats.org/drawingml/2006/main">
            <a:off x="857250" y="485775"/>
            <a:ext cx="10477500" cy="5886450"/>
          </a:xfrm>
          <a:prstGeom xmlns:a="http://schemas.openxmlformats.org/drawingml/2006/main" prst="rect">
            <a:avLst/>
          </a:prstGeom>
        </p:spPr>
      </p:pic>
    </p:spTree>
  </p:cSld>
  <p:clrMapOvr>
    <a:masterClrMapping xmlns:a="http://schemas.openxmlformats.org/drawingml/2006/main"/>
  </p:clrMapOvr>
</p:sld>
</file>

<file path=ppt/slides/slide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5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6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7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8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9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a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b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c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d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e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f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