
<file path=[Content_Types].xml><?xml version="1.0" encoding="utf-8"?>
<Types xmlns="http://schemas.openxmlformats.org/package/2006/content-types">
  <Default Extension="bmp" ContentType="image/bmp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12192000" cy="6858000"/>
  <p:defaultTextStyle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8A73C-B9C0-184F-B52D-243CD39C210D}" type="datetimeFigureOut">
              <a:rPr lang="en-US" smtClean="0"/>
              <a:t>12/16/23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87099-2EC3-A448-8B2B-6829FAC5D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3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287099-2EC3-A448-8B2B-6829FAC5DB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76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mp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1066800"/>
            <a:ext cx="10795000" cy="2216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269999" y="3282949"/>
            <a:ext cx="9652000" cy="8890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ctr">
              <a:defRPr sz="4386">
                <a:solidFill>
                  <a:srgbClr val="7C5E1F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847850" y="4178299"/>
            <a:ext cx="8496300" cy="7747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2000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62584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7C5E1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476250"/>
            <a:ext cx="10795000" cy="523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476250"/>
            <a:ext cx="10795000" cy="523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476250"/>
            <a:ext cx="10795000" cy="523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476250"/>
            <a:ext cx="10795000" cy="52387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410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2000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62584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7C5E1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698500"/>
            <a:ext cx="10795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22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473700"/>
            <a:ext cx="91440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3920">
                <a:solidFill>
                  <a:srgbClr val="F2D88A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467350"/>
            <a:ext cx="14478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3500">
                <a:solidFill>
                  <a:srgbClr val="F2D88A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698500"/>
            <a:ext cx="10795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22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473700"/>
            <a:ext cx="91440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3920">
                <a:solidFill>
                  <a:srgbClr val="F2D88A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467350"/>
            <a:ext cx="14478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3500">
                <a:solidFill>
                  <a:srgbClr val="F2D88A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2000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62584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7C5E1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 1"/>
          <p:cNvSpPr>
            <a:spLocks noGrp="1"/>
          </p:cNvSpPr>
          <p:nvPr/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698500"/>
            <a:ext cx="10795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22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473700"/>
            <a:ext cx="91440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3920">
                <a:solidFill>
                  <a:srgbClr val="F2D88A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467350"/>
            <a:ext cx="14478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3500">
                <a:solidFill>
                  <a:srgbClr val="F2D88A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2000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62584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7C5E1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698500"/>
            <a:ext cx="10795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22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473700"/>
            <a:ext cx="91440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3920">
                <a:solidFill>
                  <a:srgbClr val="F2D88A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467350"/>
            <a:ext cx="14478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3500">
                <a:solidFill>
                  <a:srgbClr val="F2D88A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698500"/>
            <a:ext cx="10795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22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473700"/>
            <a:ext cx="91440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3920">
                <a:solidFill>
                  <a:srgbClr val="F2D88A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467350"/>
            <a:ext cx="14478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3500">
                <a:solidFill>
                  <a:srgbClr val="F2D88A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2000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62584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7C5E1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66750" y="2000250"/>
            <a:ext cx="10858500" cy="16192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ctr">
              <a:defRPr sz="7420">
                <a:solidFill>
                  <a:srgbClr val="433924"/>
                </a:solidFill>
              </a:defRPr>
            </a:lvl1pPr>
          </a:lstStyle>
          <a:p>
            <a:pPr algn="ctr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1301750" y="3625849"/>
            <a:ext cx="9588500" cy="825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t">
            <a:normAutofit/>
          </a:bodyPr>
          <a:lstStyle>
            <a:lvl1pPr algn="ctr">
              <a:defRPr sz="4386">
                <a:solidFill>
                  <a:srgbClr val="7C5E1F"/>
                </a:solidFill>
              </a:defRPr>
            </a:lvl1pPr>
          </a:lstStyle>
          <a:p>
            <a:pPr algn="ctr"/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698500"/>
            <a:ext cx="10795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22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473700"/>
            <a:ext cx="91440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3920">
                <a:solidFill>
                  <a:srgbClr val="F2D88A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467350"/>
            <a:ext cx="14478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3500">
                <a:solidFill>
                  <a:srgbClr val="F2D88A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>
            <a:spLocks noGrp="1"/>
          </p:cNvSpPr>
          <p:nvPr>
            <p:ph type="body"/>
          </p:nvPr>
        </p:nvSpPr>
        <p:spPr>
          <a:xfrm>
            <a:off x="698500" y="698500"/>
            <a:ext cx="10795000" cy="450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ctr">
            <a:normAutofit/>
          </a:bodyPr>
          <a:lstStyle>
            <a:lvl1pPr algn="l">
              <a:defRPr sz="5226">
                <a:solidFill>
                  <a:srgbClr val="433924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3" name="New Shape"/>
          <p:cNvSpPr>
            <a:spLocks noGrp="1"/>
          </p:cNvSpPr>
          <p:nvPr>
            <p:ph type="body" idx="1"/>
          </p:nvPr>
        </p:nvSpPr>
        <p:spPr>
          <a:xfrm>
            <a:off x="698500" y="5473700"/>
            <a:ext cx="9144000" cy="69215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l">
              <a:defRPr sz="3920">
                <a:solidFill>
                  <a:srgbClr val="F2D88A"/>
                </a:solidFill>
              </a:defRPr>
            </a:lvl1pPr>
          </a:lstStyle>
          <a:p>
            <a:pPr algn="l"/>
            <a:endParaRPr/>
          </a:p>
        </p:txBody>
      </p:sp>
      <p:sp>
        <p:nvSpPr>
          <p:cNvPr id="4" name="New Shape"/>
          <p:cNvSpPr>
            <a:spLocks noGrp="1"/>
          </p:cNvSpPr>
          <p:nvPr>
            <p:ph type="body" idx="2"/>
          </p:nvPr>
        </p:nvSpPr>
        <p:spPr>
          <a:xfrm>
            <a:off x="10064749" y="5467350"/>
            <a:ext cx="1447800" cy="698500"/>
          </a:xfrm>
          <a:prstGeom prst="rect">
            <a:avLst/>
          </a:prstGeom>
          <a:noFill/>
          <a:ln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>
              <a:shade val="50000"/>
            </a:schemeClr>
          </a:fillRef>
          <a:effectRef idx="0">
            <a:schemeClr val="accent1">
              <a:shade val="50000"/>
            </a:schemeClr>
          </a:effectRef>
          <a:fontRef idx="major">
            <a:schemeClr val="lt1"/>
          </a:fontRef>
        </p:style>
        <p:txBody>
          <a:bodyPr anchor="b">
            <a:normAutofit/>
          </a:bodyPr>
          <a:lstStyle>
            <a:lvl1pPr algn="r">
              <a:defRPr sz="3500">
                <a:solidFill>
                  <a:srgbClr val="F2D88A"/>
                </a:solidFill>
              </a:defRPr>
            </a:lvl1pPr>
          </a:lstStyle>
          <a:p>
            <a:pPr algn="r"/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ide Mast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mp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bmp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bmp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bmp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bmp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bmp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bmp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bmp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bmp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bmp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bmp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bmp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bmp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mp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bmp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bmp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bmp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bmp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a dirt field with many keys&#10;&#10;Description automatically generated">
            <a:extLst>
              <a:ext uri="{FF2B5EF4-FFF2-40B4-BE49-F238E27FC236}">
                <a16:creationId xmlns:a16="http://schemas.microsoft.com/office/drawing/2014/main" id="{5D7D57E0-5BFD-9FB2-4B0E-E089D54F2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12192000" cy="822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EE4BDE-0029-EB34-9EC9-BB3A730BEFFD}"/>
              </a:ext>
            </a:extLst>
          </p:cNvPr>
          <p:cNvSpPr txBox="1"/>
          <p:nvPr/>
        </p:nvSpPr>
        <p:spPr>
          <a:xfrm>
            <a:off x="2380167" y="-507832"/>
            <a:ext cx="9674443" cy="1015663"/>
          </a:xfrm>
          <a:prstGeom prst="rect">
            <a:avLst/>
          </a:prstGeom>
          <a:gradFill flip="none" rotWithShape="1">
            <a:gsLst>
              <a:gs pos="72843">
                <a:srgbClr val="AEC4DE"/>
              </a:gs>
              <a:gs pos="71687">
                <a:srgbClr val="ACC1DB"/>
              </a:gs>
              <a:gs pos="69375">
                <a:srgbClr val="A7BCD4"/>
              </a:gs>
              <a:gs pos="64750">
                <a:srgbClr val="9EB1C7"/>
              </a:gs>
              <a:gs pos="55500">
                <a:srgbClr val="8C9CAD"/>
              </a:gs>
              <a:gs pos="48000">
                <a:srgbClr val="677179"/>
              </a:gs>
              <a:gs pos="0">
                <a:schemeClr val="bg2">
                  <a:lumMod val="1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2">
                    <a:lumMod val="90000"/>
                  </a:schemeClr>
                </a:solidFill>
              </a:rPr>
              <a:t>The Keys to Steadfast Faith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43D26-2E38-C935-F1B8-FAE10C649A7F}"/>
              </a:ext>
            </a:extLst>
          </p:cNvPr>
          <p:cNvSpPr txBox="1"/>
          <p:nvPr/>
        </p:nvSpPr>
        <p:spPr>
          <a:xfrm>
            <a:off x="6437367" y="507831"/>
            <a:ext cx="5617243" cy="1015663"/>
          </a:xfrm>
          <a:prstGeom prst="rect">
            <a:avLst/>
          </a:prstGeom>
          <a:gradFill flip="none" rotWithShape="1">
            <a:gsLst>
              <a:gs pos="72843">
                <a:srgbClr val="AEC4DE"/>
              </a:gs>
              <a:gs pos="71687">
                <a:srgbClr val="ACC1DB"/>
              </a:gs>
              <a:gs pos="69375">
                <a:srgbClr val="A7BCD4"/>
              </a:gs>
              <a:gs pos="64750">
                <a:srgbClr val="9EB1C7"/>
              </a:gs>
              <a:gs pos="55500">
                <a:srgbClr val="8C9CAD"/>
              </a:gs>
              <a:gs pos="48000">
                <a:srgbClr val="677179"/>
              </a:gs>
              <a:gs pos="0">
                <a:schemeClr val="bg2">
                  <a:lumMod val="1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chemeClr val="bg2">
                    <a:lumMod val="90000"/>
                  </a:schemeClr>
                </a:solidFill>
              </a:rPr>
              <a:t>Hebrews 12:1-2</a:t>
            </a:r>
          </a:p>
        </p:txBody>
      </p:sp>
      <p:pic>
        <p:nvPicPr>
          <p:cNvPr id="7" name="Picture 6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A965382-5206-AE09-9E68-DF5A97A80F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7540"/>
            <a:ext cx="3126259" cy="31262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642A37-5785-2C51-BDF3-3699CDBA681F}"/>
              </a:ext>
            </a:extLst>
          </p:cNvPr>
          <p:cNvSpPr txBox="1"/>
          <p:nvPr/>
        </p:nvSpPr>
        <p:spPr>
          <a:xfrm>
            <a:off x="4778259" y="6712802"/>
            <a:ext cx="7276351" cy="830997"/>
          </a:xfrm>
          <a:prstGeom prst="rect">
            <a:avLst/>
          </a:prstGeom>
          <a:gradFill flip="none" rotWithShape="1">
            <a:gsLst>
              <a:gs pos="72843">
                <a:srgbClr val="AEC4DE"/>
              </a:gs>
              <a:gs pos="71687">
                <a:srgbClr val="ACC1DB"/>
              </a:gs>
              <a:gs pos="69375">
                <a:srgbClr val="A7BCD4"/>
              </a:gs>
              <a:gs pos="64750">
                <a:srgbClr val="9EB1C7"/>
              </a:gs>
              <a:gs pos="55500">
                <a:srgbClr val="8C9CAD"/>
              </a:gs>
              <a:gs pos="48000">
                <a:srgbClr val="677179"/>
              </a:gs>
              <a:gs pos="0">
                <a:schemeClr val="bg2">
                  <a:lumMod val="1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2">
                    <a:lumMod val="90000"/>
                  </a:schemeClr>
                </a:solidFill>
              </a:rPr>
              <a:t>Keep Your Eyes on Jesus</a:t>
            </a:r>
          </a:p>
        </p:txBody>
      </p:sp>
    </p:spTree>
    <p:extLst>
      <p:ext uri="{BB962C8B-B14F-4D97-AF65-F5344CB8AC3E}">
        <p14:creationId xmlns:p14="http://schemas.microsoft.com/office/powerpoint/2010/main" val="158259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>
              <p:cTn id="2" repeatCount="indefinite" restart="whenNotActive" fill="hold" evtFilter="cancelBubble" nodeType="interactiveSeq">
                <p:stCondLst>
                  <p:cond delay="indefinite"/>
                  <p:cond evt="onBegin" delay="0">
                    <p:tn val="1"/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1051 -0.00512" pathEditMode="relative" ptsTypes="AA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1051 -0.00512 L 0.24922 -0.27335" pathEditMode="relative" ptsTypes="AA">
                                      <p:cBhvr>
                                        <p:cTn id="11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5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27335 L 0.24922 -0.08817" pathEditMode="relative" ptsTypes="AA">
                                      <p:cBhvr>
                                        <p:cTn id="14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4922 -0.08817 L -0.16454 -0.34687" pathEditMode="relative" ptsTypes="AA">
                                      <p:cBhvr>
                                        <p:cTn id="17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16454 -0.34687 L -0.24922 -0.2098" pathEditMode="relative" ptsTypes="AA">
                                      <p:cBhvr>
                                        <p:cTn id="20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00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-0.2098 L -0.24922 0.39861" pathEditMode="relative" ptsTypes="AA">
                                      <p:cBhvr>
                                        <p:cTn id="23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24922 0.39861 L -0.07507 0.06349" pathEditMode="relative" ptsTypes="AA">
                                      <p:cBhvr>
                                        <p:cTn id="26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0.07507 0.06349 L 0 0" pathEditMode="relative" ptsTypes="AA">
                                      <p:cBhvr>
                                        <p:cTn id="29" dur="3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Scale>
                                      <p:cBhvr>
                                        <p:cTn id="31" dur="30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" pathEditMode="relative" ptsTypes="AA">
                                      <p:cBhvr>
                                        <p:cTn id="3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noFill/>
        <a:pattFill/>
        <a:grpFill/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50000"/>
                <a:satMod val="300000"/>
              </a:schemeClr>
            </a:gs>
            <a:gs pos="0">
              <a:schemeClr val="phClr">
                <a:tint val="50000"/>
                <a:satMod val="3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Macintosh PowerPoint</Application>
  <PresentationFormat>Widescreen</PresentationFormat>
  <Paragraphs>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Barry Johnson</cp:lastModifiedBy>
  <cp:revision>1</cp:revision>
  <dcterms:modified xsi:type="dcterms:W3CDTF">2023-12-16T20:07:44Z</dcterms:modified>
</cp:coreProperties>
</file>