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7E61-3AAE-433B-BFF8-73F6BC323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F150A-B750-4779-B575-1D9B0400D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C0C73-1042-4580-A69C-0B29E621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E2AA-E527-4DDD-8DFC-F8C764B1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BBF2F-91C1-472D-8BF5-3200E6EA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7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B758-418B-432C-BE30-A728BC65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7AD30-1EAE-4E65-8989-AC2094197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89183-F43A-4551-9E6D-46BF235B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92615-45F6-404A-9E86-D5F0F04A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BBF8C-AC3B-4299-8E6C-D87211D1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8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E12F9-6463-4840-9AE5-A339933BB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6DC9F-C752-4CE8-85FD-66B357678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E50FD-7501-4420-B3BB-CD399CB2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2A021-C482-4155-B0FD-C7BD087E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0F37-E226-4C47-AB23-8BC22543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2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3200-1B47-4A09-8EEC-5A056791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7C81-107B-4387-BA44-1B84FCC4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51D58-BA07-4511-889C-4AA54B29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0F1BD-998F-4D8F-943B-AC5C51B2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9A1F5-BAA5-450B-9939-5E01F1C8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660E-0BEE-4D7A-878A-F4FC76F62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924AB-36BF-4A69-8B69-524C72D7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A73EF-7C4B-4B7F-A8C8-F5954DD0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9221-5D76-4CCD-B578-E98D8378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29180-7B92-4DC4-88E1-C82D4A92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9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03CF-8119-4E07-AABE-690EFBAE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3457-54DB-40E6-9688-24FA55549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17671-B42B-469D-BE5D-C239AEA08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B676F-5807-4216-BA37-188381A4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BFE56-B7B6-4849-8759-0985C81C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8CB05-6F8D-4C74-943C-41CBAA5D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3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49F3-1B0C-45C7-92F9-AE362CC8A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8DC46-DBDC-452E-953A-28516EE4C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90336-BC54-4B52-8723-13DFFA739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95B7C-1B10-404E-9D6C-1E64F32F1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EFD21-0FFD-47A6-AFC1-967568359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21E491-F144-48DA-8B9B-DC799ACA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1582EB-7609-4694-9BFB-4B4196B8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EA4A9-FAC6-44EC-B47B-097F60DB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8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D97F-8854-4F3A-9C14-7414F55B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3D836-5A53-4BEE-A25D-3F0A97CD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A3EF0-73B2-42F9-B033-A7989F7C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4EAF5-43FC-40D4-AB95-98BE91D4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7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0EC5E-CC5A-4A7A-83D6-940176D7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B2491-8A07-4B2C-93A9-1847562A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F2430-A4F7-4C01-9741-6EC55DF5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8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9762-F3F2-4B91-B6B5-6A1AE811C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1012E-52DF-4DE6-8B81-AD257D776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43B91-1714-4930-88E9-D7929AB9C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62B81-C126-49FB-B105-C02BF211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0F5E8-7CF8-449D-8871-A3F1B5AE9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A66F5-9632-43E5-BB2F-11536006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7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4F58-4D29-461E-A762-1D441636D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34CC5-B52F-4583-BE5B-8FA69764C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91640-1890-4D97-B152-4B33A48DB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281D9-59AF-43D9-9593-D9299AF1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7AA88-BF6C-449D-805E-D487AF25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5D3AA-30F7-4D8B-852D-6F8337FA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B5C86-5E50-494C-A41A-0FECFA134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2B807-7389-458C-9CF3-7ACEB2DB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C52A0-0DED-41B0-A597-53D95EF99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92A5-8A93-4B2B-A3BF-D4A9CA320D5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658D-609E-4E6C-A36A-E565292FB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A3036-A2B4-49B8-B32F-89A6DADC3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0B91-1D24-4809-9D5F-F0CB4237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227A34-79D8-42F9-B833-484069BD5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826" y="643467"/>
            <a:ext cx="971434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0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Barry G.</dc:creator>
  <cp:lastModifiedBy>Johnson, Barry G.</cp:lastModifiedBy>
  <cp:revision>1</cp:revision>
  <dcterms:created xsi:type="dcterms:W3CDTF">2018-01-17T23:30:41Z</dcterms:created>
  <dcterms:modified xsi:type="dcterms:W3CDTF">2018-01-17T23:31:52Z</dcterms:modified>
</cp:coreProperties>
</file>