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mp" ContentType="image/bmp"/>
  <Override PartName="/ppt/presProps.xml" ContentType="application/vnd.openxmlformats-officedocument.presentationml.presProps+xml"/>
  <Override PartName="/ppt/slideMasters/slideMaster.xml" ContentType="application/vnd.openxmlformats-officedocument.presentationml.slideMaster+xml"/>
  <Override PartName="/ppt/slideLayouts/slideLayout.xml" ContentType="application/vnd.openxmlformats-officedocument.presentationml.slideLayout+xml"/>
  <Override PartName="/ppt/slideMasters/theme/theme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a.xml" ContentType="application/vnd.openxmlformats-officedocument.presentationml.slideLayout+xml"/>
  <Override PartName="/ppt/slideLayouts/slideLayoutb.xml" ContentType="application/vnd.openxmlformats-officedocument.presentationml.slideLayout+xml"/>
  <Override PartName="/ppt/slideLayouts/slideLayoutc.xml" ContentType="application/vnd.openxmlformats-officedocument.presentationml.slideLayout+xml"/>
  <Override PartName="/ppt/slideLayouts/slideLayoutd.xml" ContentType="application/vnd.openxmlformats-officedocument.presentationml.slideLayout+xml"/>
  <Override PartName="/ppt/slideLayouts/slideLayoute.xml" ContentType="application/vnd.openxmlformats-officedocument.presentationml.slideLayout+xml"/>
  <Override PartName="/ppt/slideLayouts/slideLayoutf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  <Override PartName="/ppt/slides/slide1c.xml" ContentType="application/vnd.openxmlformats-officedocument.presentationml.slide+xml"/>
  <Override PartName="/ppt/slides/slide1d.xml" ContentType="application/vnd.openxmlformats-officedocument.presentationml.slide+xml"/>
  <Override PartName="/ppt/slides/slide1e.xml" ContentType="application/vnd.openxmlformats-officedocument.presentationml.slide+xml"/>
  <Override PartName="/ppt/slides/slide1f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fc4db1edadde4e50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3f50a532b25a4ab4" /><Relationship Type="http://schemas.openxmlformats.org/officeDocument/2006/relationships/slideMaster" Target="/ppt/slideMasters/slideMaster.xml" Id="rId1" /><Relationship Type="http://schemas.openxmlformats.org/officeDocument/2006/relationships/slide" Target="/ppt/slides/slide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a.xml" Id="rId11" /><Relationship Type="http://schemas.openxmlformats.org/officeDocument/2006/relationships/slide" Target="/ppt/slides/slideb.xml" Id="rId12" /><Relationship Type="http://schemas.openxmlformats.org/officeDocument/2006/relationships/slide" Target="/ppt/slides/slidec.xml" Id="rId13" /><Relationship Type="http://schemas.openxmlformats.org/officeDocument/2006/relationships/slide" Target="/ppt/slides/slided.xml" Id="rId14" /><Relationship Type="http://schemas.openxmlformats.org/officeDocument/2006/relationships/slide" Target="/ppt/slides/slidee.xml" Id="rId15" /><Relationship Type="http://schemas.openxmlformats.org/officeDocument/2006/relationships/slide" Target="/ppt/slides/slidef.xml" Id="rId16" /><Relationship Type="http://schemas.openxmlformats.org/officeDocument/2006/relationships/slide" Target="/ppt/slides/slide10.xml" Id="rId17" /><Relationship Type="http://schemas.openxmlformats.org/officeDocument/2006/relationships/slide" Target="/ppt/slides/slide11.xml" Id="rId18" /><Relationship Type="http://schemas.openxmlformats.org/officeDocument/2006/relationships/slide" Target="/ppt/slides/slide12.xml" Id="rId19" /><Relationship Type="http://schemas.openxmlformats.org/officeDocument/2006/relationships/slide" Target="/ppt/slides/slide13.xml" Id="rId20" /><Relationship Type="http://schemas.openxmlformats.org/officeDocument/2006/relationships/slide" Target="/ppt/slides/slide14.xml" Id="rId21" /><Relationship Type="http://schemas.openxmlformats.org/officeDocument/2006/relationships/slide" Target="/ppt/slides/slide15.xml" Id="rId22" /><Relationship Type="http://schemas.openxmlformats.org/officeDocument/2006/relationships/slide" Target="/ppt/slides/slide16.xml" Id="rId23" /><Relationship Type="http://schemas.openxmlformats.org/officeDocument/2006/relationships/slide" Target="/ppt/slides/slide17.xml" Id="rId24" /><Relationship Type="http://schemas.openxmlformats.org/officeDocument/2006/relationships/slide" Target="/ppt/slides/slide18.xml" Id="rId25" /><Relationship Type="http://schemas.openxmlformats.org/officeDocument/2006/relationships/slide" Target="/ppt/slides/slide19.xml" Id="rId26" /><Relationship Type="http://schemas.openxmlformats.org/officeDocument/2006/relationships/slide" Target="/ppt/slides/slide1a.xml" Id="rId27" /><Relationship Type="http://schemas.openxmlformats.org/officeDocument/2006/relationships/slide" Target="/ppt/slides/slide1b.xml" Id="rId28" /><Relationship Type="http://schemas.openxmlformats.org/officeDocument/2006/relationships/slide" Target="/ppt/slides/slide1c.xml" Id="rId29" /><Relationship Type="http://schemas.openxmlformats.org/officeDocument/2006/relationships/slide" Target="/ppt/slides/slide1d.xml" Id="rId30" /><Relationship Type="http://schemas.openxmlformats.org/officeDocument/2006/relationships/slide" Target="/ppt/slides/slide1e.xml" Id="rId31" /><Relationship Type="http://schemas.openxmlformats.org/officeDocument/2006/relationships/slide" Target="/ppt/slides/slide1f.xml" Id="rId32" /><Relationship Type="http://schemas.openxmlformats.org/officeDocument/2006/relationships/slide" Target="/ppt/slides/slide20.xml" Id="rId33" /><Relationship Type="http://schemas.openxmlformats.org/officeDocument/2006/relationships/slide" Target="/ppt/slides/slide21.xml" Id="rId34" /><Relationship Type="http://schemas.openxmlformats.org/officeDocument/2006/relationships/slide" Target="/ppt/slides/slide22.xml" Id="rId35" /><Relationship Type="http://schemas.openxmlformats.org/officeDocument/2006/relationships/slide" Target="/ppt/slides/slide23.xml" Id="rId36" /><Relationship Type="http://schemas.openxmlformats.org/officeDocument/2006/relationships/theme" Target="/ppt/slideMasters/theme/theme.xml" Id="Rfb89c77881484992" /></Relationships>
</file>

<file path=ppt/slideLayouts/_rels/slideLayout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6" /><Relationship Type="http://schemas.openxmlformats.org/officeDocument/2006/relationships/image" Target="/ppt/media/imagef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7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8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9" /><Relationship Type="http://schemas.openxmlformats.org/officeDocument/2006/relationships/image" Target="/ppt/media/image12.bmp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0" /><Relationship Type="http://schemas.openxmlformats.org/officeDocument/2006/relationships/image" Target="/ppt/media/image13.bmp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1" /><Relationship Type="http://schemas.openxmlformats.org/officeDocument/2006/relationships/image" Target="/ppt/media/image14.bmp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2" /><Relationship Type="http://schemas.openxmlformats.org/officeDocument/2006/relationships/image" Target="/ppt/media/image15.bmp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3" /><Relationship Type="http://schemas.openxmlformats.org/officeDocument/2006/relationships/image" Target="/ppt/media/image16.bmp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4" /><Relationship Type="http://schemas.openxmlformats.org/officeDocument/2006/relationships/image" Target="/ppt/media/image17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9" /><Relationship Type="http://schemas.openxmlformats.org/officeDocument/2006/relationships/image" Target="/ppt/media/image8.bmp" Id="rId1" /></Relationships>
</file>

<file path=ppt/slideLayouts/_rels/slideLayout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0" /><Relationship Type="http://schemas.openxmlformats.org/officeDocument/2006/relationships/image" Target="/ppt/media/image9.bmp" Id="rId1" /></Relationships>
</file>

<file path=ppt/slideLayouts/_rels/slideLayout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1" /><Relationship Type="http://schemas.openxmlformats.org/officeDocument/2006/relationships/image" Target="/ppt/media/imagea.bmp" Id="rId1" /></Relationships>
</file>

<file path=ppt/slideLayouts/_rels/slideLayout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2" /><Relationship Type="http://schemas.openxmlformats.org/officeDocument/2006/relationships/image" Target="/ppt/media/imageb.bmp" Id="rId1" /></Relationships>
</file>

<file path=ppt/slideLayouts/_rels/slideLayoutd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3" /><Relationship Type="http://schemas.openxmlformats.org/officeDocument/2006/relationships/image" Target="/ppt/media/imagec.bmp" Id="rId1" /></Relationships>
</file>

<file path=ppt/slideLayouts/_rels/slideLayoute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4" /><Relationship Type="http://schemas.openxmlformats.org/officeDocument/2006/relationships/image" Target="/ppt/media/imaged.bmp" Id="rId1" /></Relationships>
</file>

<file path=ppt/slideLayouts/_rels/slideLayoutf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5" /><Relationship Type="http://schemas.openxmlformats.org/officeDocument/2006/relationships/image" Target="/ppt/media/imagee.bmp" Id="rId1" 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9000" y="1269999"/>
            <a:ext cx="10401300" cy="1320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793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793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25499" y="2730499"/>
            <a:ext cx="1042035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5786">
                <a:solidFill>
                  <a:srgbClr val="493213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5786" b="0">
                <a:solidFill>
                  <a:srgbClr val="493213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889000" y="3746500"/>
            <a:ext cx="10426700" cy="577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3593">
                <a:solidFill>
                  <a:srgbClr val="A11B22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93" b="0">
                <a:solidFill>
                  <a:srgbClr val="A11B22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d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e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2649" y="1962150"/>
            <a:ext cx="104267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96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96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429000"/>
            <a:ext cx="9601200" cy="800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573">
                <a:solidFill>
                  <a:srgbClr val="FFF5EC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FFF5EC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f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theme" Target="/ppt/slideMasters/theme/theme.xml" Id="R722537d9503c48e7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a.xml" Id="rId10" /><Relationship Type="http://schemas.openxmlformats.org/officeDocument/2006/relationships/slideLayout" Target="/ppt/slideLayouts/slideLayoutb.xml" Id="rId11" /><Relationship Type="http://schemas.openxmlformats.org/officeDocument/2006/relationships/slideLayout" Target="/ppt/slideLayouts/slideLayoutc.xml" Id="rId12" /><Relationship Type="http://schemas.openxmlformats.org/officeDocument/2006/relationships/slideLayout" Target="/ppt/slideLayouts/slideLayoutd.xml" Id="rId13" /><Relationship Type="http://schemas.openxmlformats.org/officeDocument/2006/relationships/slideLayout" Target="/ppt/slideLayouts/slideLayoute.xml" Id="rId14" /><Relationship Type="http://schemas.openxmlformats.org/officeDocument/2006/relationships/slideLayout" Target="/ppt/slideLayouts/slideLayoutf.xml" Id="rId15" /><Relationship Type="http://schemas.openxmlformats.org/officeDocument/2006/relationships/slideLayout" Target="/ppt/slideLayouts/slideLayout10.xml" Id="rId16" /><Relationship Type="http://schemas.openxmlformats.org/officeDocument/2006/relationships/slideLayout" Target="/ppt/slideLayouts/slideLayout11.xml" Id="rId17" /><Relationship Type="http://schemas.openxmlformats.org/officeDocument/2006/relationships/slideLayout" Target="/ppt/slideLayouts/slideLayout12.xml" Id="rId18" /><Relationship Type="http://schemas.openxmlformats.org/officeDocument/2006/relationships/slideLayout" Target="/ppt/slideLayouts/slideLayout13.xml" Id="rId19" /><Relationship Type="http://schemas.openxmlformats.org/officeDocument/2006/relationships/slideLayout" Target="/ppt/slideLayouts/slideLayout14.xml" Id="rId20" /><Relationship Type="http://schemas.openxmlformats.org/officeDocument/2006/relationships/slideLayout" Target="/ppt/slideLayouts/slideLayout15.xml" Id="rId21" /><Relationship Type="http://schemas.openxmlformats.org/officeDocument/2006/relationships/slideLayout" Target="/ppt/slideLayouts/slideLayout16.xml" Id="rId22" /><Relationship Type="http://schemas.openxmlformats.org/officeDocument/2006/relationships/slideLayout" Target="/ppt/slideLayouts/slideLayout17.xml" Id="rId23" /><Relationship Type="http://schemas.openxmlformats.org/officeDocument/2006/relationships/slideLayout" Target="/ppt/slideLayouts/slideLayout18.xml" Id="rId24" /></Relationships>
</file>

<file path=ppt/slideMasters/slideMaster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6"/>
    <p:sldLayoutId xmlns:r="http://schemas.openxmlformats.org/officeDocument/2006/relationships" r:id="rId17"/>
    <p:sldLayoutId xmlns:r="http://schemas.openxmlformats.org/officeDocument/2006/relationships" r:id="rId18"/>
    <p:sldLayoutId xmlns:r="http://schemas.openxmlformats.org/officeDocument/2006/relationships" r:id="rId19"/>
    <p:sldLayoutId xmlns:r="http://schemas.openxmlformats.org/officeDocument/2006/relationships" r:id="rId20"/>
    <p:sldLayoutId xmlns:r="http://schemas.openxmlformats.org/officeDocument/2006/relationships" r:id="rId21"/>
    <p:sldLayoutId xmlns:r="http://schemas.openxmlformats.org/officeDocument/2006/relationships" r:id="rId22"/>
    <p:sldLayoutId xmlns:r="http://schemas.openxmlformats.org/officeDocument/2006/relationships" r:id="rId23"/>
    <p:sldLayoutId xmlns:r="http://schemas.openxmlformats.org/officeDocument/2006/relationships" r:id="rId24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8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7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8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9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a.bmp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b.bmp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c.bmp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d.bmp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e.bmp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f.bmp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0.bmp" Id="rId2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1.bmp" Id="rId2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32.bmp" Id="rId2" /></Relationships>
</file>

<file path=ppt/slides/_rels/slide1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3.bmp" Id="rId2" /></Relationships>
</file>

<file path=ppt/slides/_rels/slide1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4.bmp" Id="rId2" /></Relationships>
</file>

<file path=ppt/slides/_rels/slide1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35.bmp" Id="rId2" /></Relationships>
</file>

<file path=ppt/slides/_rels/slide1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6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9.bmp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7.bmp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38.bmp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9.bmp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a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a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b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c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d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e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f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0.bmp" Id="rId2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1.bmp" Id="rId2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2.bmp" Id="rId2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3.bmp" Id="rId2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4.bmp" Id="rId2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5.bmp" Id="rId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6.bmp" Id="rId2" /></Relationships>
</file>

<file path=ppt/slides/slid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