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media/image1.jpeg" ContentType="image/jpeg"/>
  <Override PartName="/ppt/theme/theme2.xml" ContentType="application/vnd.openxmlformats-officedocument.theme+xml"/>
  <Override PartName="/ppt/media/image2.jpeg" ContentType="image/jpeg"/>
  <Override PartName="/ppt/media/image3.jpeg" ContentType="image/jpeg"/>
  <Override PartName="/ppt/media/image4.jpeg" ContentType="image/jpeg"/>
  <Override PartName="/ppt/media/image5.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1pPr>
    <a:lvl2pPr marL="0" marR="0" indent="228600" algn="ctr" defTabSz="821531"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2pPr>
    <a:lvl3pPr marL="0" marR="0" indent="457200" algn="ctr" defTabSz="821531"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3pPr>
    <a:lvl4pPr marL="0" marR="0" indent="685800" algn="ctr" defTabSz="821531"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4pPr>
    <a:lvl5pPr marL="0" marR="0" indent="914400" algn="ctr" defTabSz="821531"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5pPr>
    <a:lvl6pPr marL="0" marR="0" indent="1143000" algn="ctr" defTabSz="821531"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6pPr>
    <a:lvl7pPr marL="0" marR="0" indent="1371600" algn="ctr" defTabSz="821531"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7pPr>
    <a:lvl8pPr marL="0" marR="0" indent="1600200" algn="ctr" defTabSz="821531"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8pPr>
    <a:lvl9pPr marL="0" marR="0" indent="1828800" algn="ctr" defTabSz="821531"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hueOff val="-136794"/>
              <a:satOff val="-2150"/>
              <a:lumOff val="15693"/>
            </a:schemeClr>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chemeClr val="accent3">
              <a:alpha val="35000"/>
            </a:scheme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p:nvPr>
            <p:ph type="sldImg"/>
          </p:nvPr>
        </p:nvSpPr>
        <p:spPr>
          <a:xfrm>
            <a:off x="1143000" y="685800"/>
            <a:ext cx="4572000" cy="3429000"/>
          </a:xfrm>
          <a:prstGeom prst="rect">
            <a:avLst/>
          </a:prstGeom>
        </p:spPr>
        <p:txBody>
          <a:bodyPr/>
          <a:lstStyle/>
          <a:p>
            <a:pPr/>
          </a:p>
        </p:txBody>
      </p:sp>
      <p:sp>
        <p:nvSpPr>
          <p:cNvPr id="126" name="Shape 12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4833937" y="2303859"/>
            <a:ext cx="14716126" cy="4643438"/>
          </a:xfrm>
          <a:prstGeom prst="rect">
            <a:avLst/>
          </a:prstGeom>
        </p:spPr>
        <p:txBody>
          <a:bodyPr anchor="b"/>
          <a:lstStyle>
            <a:lvl1pPr>
              <a:defRPr>
                <a:solidFill>
                  <a:srgbClr val="FFFFFF"/>
                </a:solidFill>
              </a:defRPr>
            </a:lvl1pPr>
          </a:lstStyle>
          <a:p>
            <a:pPr/>
            <a:r>
              <a:t>Title Text</a:t>
            </a:r>
          </a:p>
        </p:txBody>
      </p:sp>
      <p:sp>
        <p:nvSpPr>
          <p:cNvPr id="12" name="Shape 12"/>
          <p:cNvSpPr/>
          <p:nvPr>
            <p:ph type="body" sz="quarter" idx="1"/>
          </p:nvPr>
        </p:nvSpPr>
        <p:spPr>
          <a:xfrm>
            <a:off x="4833937" y="7072312"/>
            <a:ext cx="14716126" cy="1589485"/>
          </a:xfrm>
          <a:prstGeom prst="rect">
            <a:avLst/>
          </a:prstGeom>
        </p:spPr>
        <p:txBody>
          <a:bodyPr anchor="t"/>
          <a:lstStyle>
            <a:lvl1pPr marL="0" indent="0" algn="ctr">
              <a:spcBef>
                <a:spcPts val="0"/>
              </a:spcBef>
              <a:buSzTx/>
              <a:buNone/>
              <a:defRPr sz="4400">
                <a:solidFill>
                  <a:srgbClr val="FFFFFF"/>
                </a:solidFill>
              </a:defRPr>
            </a:lvl1pPr>
            <a:lvl2pPr marL="0" indent="228600" algn="ctr">
              <a:spcBef>
                <a:spcPts val="0"/>
              </a:spcBef>
              <a:buSzTx/>
              <a:buNone/>
              <a:defRPr sz="4400">
                <a:solidFill>
                  <a:srgbClr val="FFFFFF"/>
                </a:solidFill>
              </a:defRPr>
            </a:lvl2pPr>
            <a:lvl3pPr marL="0" indent="457200" algn="ctr">
              <a:spcBef>
                <a:spcPts val="0"/>
              </a:spcBef>
              <a:buSzTx/>
              <a:buNone/>
              <a:defRPr sz="4400">
                <a:solidFill>
                  <a:srgbClr val="FFFFFF"/>
                </a:solidFill>
              </a:defRPr>
            </a:lvl3pPr>
            <a:lvl4pPr marL="0" indent="685800" algn="ctr">
              <a:spcBef>
                <a:spcPts val="0"/>
              </a:spcBef>
              <a:buSzTx/>
              <a:buNone/>
              <a:defRPr sz="4400">
                <a:solidFill>
                  <a:srgbClr val="FFFFFF"/>
                </a:solidFill>
              </a:defRPr>
            </a:lvl4pPr>
            <a:lvl5pPr marL="0" indent="914400" algn="ctr">
              <a:spcBef>
                <a:spcPts val="0"/>
              </a:spcBef>
              <a:buSzTx/>
              <a:buNone/>
              <a:defRPr sz="44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Shape 93"/>
          <p:cNvSpPr/>
          <p:nvPr>
            <p:ph type="body" sz="quarter" idx="13"/>
          </p:nvPr>
        </p:nvSpPr>
        <p:spPr>
          <a:xfrm>
            <a:off x="4833937" y="8947546"/>
            <a:ext cx="14716126" cy="660798"/>
          </a:xfrm>
          <a:prstGeom prst="rect">
            <a:avLst/>
          </a:prstGeom>
        </p:spPr>
        <p:txBody>
          <a:bodyPr anchor="t">
            <a:spAutoFit/>
          </a:bodyPr>
          <a:lstStyle>
            <a:lvl1pPr marL="0" indent="0" algn="ctr">
              <a:spcBef>
                <a:spcPts val="0"/>
              </a:spcBef>
              <a:buSzTx/>
              <a:buNone/>
              <a:defRPr i="1" sz="3200">
                <a:solidFill>
                  <a:srgbClr val="FFFFFF"/>
                </a:solidFill>
              </a:defRPr>
            </a:lvl1pPr>
          </a:lstStyle>
          <a:p>
            <a:pPr/>
            <a:r>
              <a:t>–Johnny Appleseed</a:t>
            </a:r>
          </a:p>
        </p:txBody>
      </p:sp>
      <p:sp>
        <p:nvSpPr>
          <p:cNvPr id="94" name="Shape 94"/>
          <p:cNvSpPr/>
          <p:nvPr>
            <p:ph type="body" sz="quarter" idx="14"/>
          </p:nvPr>
        </p:nvSpPr>
        <p:spPr>
          <a:xfrm>
            <a:off x="4833937" y="6000353"/>
            <a:ext cx="14716126" cy="965201"/>
          </a:xfrm>
          <a:prstGeom prst="rect">
            <a:avLst/>
          </a:prstGeom>
        </p:spPr>
        <p:txBody>
          <a:bodyPr>
            <a:spAutoFit/>
          </a:bodyPr>
          <a:lstStyle>
            <a:lvl1pPr marL="0" indent="0" algn="ctr">
              <a:spcBef>
                <a:spcPts val="0"/>
              </a:spcBef>
              <a:buSzTx/>
              <a:buNone/>
              <a:defRPr sz="5200">
                <a:solidFill>
                  <a:srgbClr val="FFFFFF"/>
                </a:solidFill>
              </a:defRPr>
            </a:lvl1pPr>
          </a:lstStyle>
          <a:p>
            <a:pPr/>
            <a:r>
              <a:t>“Type a quote here.” </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Shape 102"/>
          <p:cNvSpPr/>
          <p:nvPr>
            <p:ph type="pic" idx="13"/>
          </p:nvPr>
        </p:nvSpPr>
        <p:spPr>
          <a:xfrm>
            <a:off x="3043535" y="0"/>
            <a:ext cx="18288001" cy="137160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17" name="Shape 117"/>
          <p:cNvSpPr/>
          <p:nvPr>
            <p:ph type="title"/>
          </p:nvPr>
        </p:nvSpPr>
        <p:spPr>
          <a:xfrm>
            <a:off x="4387453" y="357187"/>
            <a:ext cx="19659171" cy="3036095"/>
          </a:xfrm>
          <a:prstGeom prst="rect">
            <a:avLst/>
          </a:prstGeom>
        </p:spPr>
        <p:txBody>
          <a:bodyPr/>
          <a:lstStyle/>
          <a:p>
            <a:pPr/>
            <a:r>
              <a:t>Title Text</a:t>
            </a:r>
          </a:p>
        </p:txBody>
      </p:sp>
      <p:sp>
        <p:nvSpPr>
          <p:cNvPr id="118" name="Shape 118"/>
          <p:cNvSpPr/>
          <p:nvPr>
            <p:ph type="body" idx="1"/>
          </p:nvPr>
        </p:nvSpPr>
        <p:spPr>
          <a:xfrm>
            <a:off x="4387453" y="3643312"/>
            <a:ext cx="19659171" cy="8840392"/>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19" name="Shape 11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Shape 20"/>
          <p:cNvSpPr/>
          <p:nvPr>
            <p:ph type="pic" sz="half" idx="13"/>
          </p:nvPr>
        </p:nvSpPr>
        <p:spPr>
          <a:xfrm>
            <a:off x="5325070" y="928687"/>
            <a:ext cx="13722210" cy="8304610"/>
          </a:xfrm>
          <a:prstGeom prst="rect">
            <a:avLst/>
          </a:prstGeom>
        </p:spPr>
        <p:txBody>
          <a:bodyPr lIns="91439" tIns="45719" rIns="91439" bIns="45719" anchor="t">
            <a:noAutofit/>
          </a:bodyPr>
          <a:lstStyle/>
          <a:p>
            <a:pPr/>
          </a:p>
        </p:txBody>
      </p:sp>
      <p:sp>
        <p:nvSpPr>
          <p:cNvPr id="21" name="Shape 21"/>
          <p:cNvSpPr/>
          <p:nvPr>
            <p:ph type="title"/>
          </p:nvPr>
        </p:nvSpPr>
        <p:spPr>
          <a:xfrm>
            <a:off x="4833937" y="9447609"/>
            <a:ext cx="14716126" cy="2000251"/>
          </a:xfrm>
          <a:prstGeom prst="rect">
            <a:avLst/>
          </a:prstGeom>
        </p:spPr>
        <p:txBody>
          <a:bodyPr/>
          <a:lstStyle>
            <a:lvl1pPr>
              <a:defRPr>
                <a:solidFill>
                  <a:srgbClr val="FFFFFF"/>
                </a:solidFill>
              </a:defRPr>
            </a:lvl1pPr>
          </a:lstStyle>
          <a:p>
            <a:pPr/>
            <a:r>
              <a:t>Title Text</a:t>
            </a:r>
          </a:p>
        </p:txBody>
      </p:sp>
      <p:sp>
        <p:nvSpPr>
          <p:cNvPr id="22" name="Shape 22"/>
          <p:cNvSpPr/>
          <p:nvPr>
            <p:ph type="body" sz="quarter" idx="1"/>
          </p:nvPr>
        </p:nvSpPr>
        <p:spPr>
          <a:xfrm>
            <a:off x="4833937" y="11519296"/>
            <a:ext cx="14716126" cy="1589486"/>
          </a:xfrm>
          <a:prstGeom prst="rect">
            <a:avLst/>
          </a:prstGeom>
        </p:spPr>
        <p:txBody>
          <a:bodyPr anchor="t"/>
          <a:lstStyle>
            <a:lvl1pPr marL="0" indent="0" algn="ctr">
              <a:spcBef>
                <a:spcPts val="0"/>
              </a:spcBef>
              <a:buSzTx/>
              <a:buNone/>
              <a:defRPr sz="4400">
                <a:solidFill>
                  <a:srgbClr val="FFFFFF"/>
                </a:solidFill>
              </a:defRPr>
            </a:lvl1pPr>
            <a:lvl2pPr marL="0" indent="228600" algn="ctr">
              <a:spcBef>
                <a:spcPts val="0"/>
              </a:spcBef>
              <a:buSzTx/>
              <a:buNone/>
              <a:defRPr sz="4400">
                <a:solidFill>
                  <a:srgbClr val="FFFFFF"/>
                </a:solidFill>
              </a:defRPr>
            </a:lvl2pPr>
            <a:lvl3pPr marL="0" indent="457200" algn="ctr">
              <a:spcBef>
                <a:spcPts val="0"/>
              </a:spcBef>
              <a:buSzTx/>
              <a:buNone/>
              <a:defRPr sz="4400">
                <a:solidFill>
                  <a:srgbClr val="FFFFFF"/>
                </a:solidFill>
              </a:defRPr>
            </a:lvl3pPr>
            <a:lvl4pPr marL="0" indent="685800" algn="ctr">
              <a:spcBef>
                <a:spcPts val="0"/>
              </a:spcBef>
              <a:buSzTx/>
              <a:buNone/>
              <a:defRPr sz="4400">
                <a:solidFill>
                  <a:srgbClr val="FFFFFF"/>
                </a:solidFill>
              </a:defRPr>
            </a:lvl4pPr>
            <a:lvl5pPr marL="0" indent="914400" algn="ctr">
              <a:spcBef>
                <a:spcPts val="0"/>
              </a:spcBef>
              <a:buSzTx/>
              <a:buNone/>
              <a:defRPr sz="44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Shape 30"/>
          <p:cNvSpPr/>
          <p:nvPr>
            <p:ph type="title"/>
          </p:nvPr>
        </p:nvSpPr>
        <p:spPr>
          <a:xfrm>
            <a:off x="4833937" y="4536281"/>
            <a:ext cx="14716126" cy="4643438"/>
          </a:xfrm>
          <a:prstGeom prst="rect">
            <a:avLst/>
          </a:prstGeom>
        </p:spPr>
        <p:txBody>
          <a:bodyPr/>
          <a:lstStyle>
            <a:lvl1pPr>
              <a:defRPr>
                <a:solidFill>
                  <a:srgbClr val="FFFFFF"/>
                </a:solidFill>
              </a:defRPr>
            </a:lvl1pPr>
          </a:lstStyle>
          <a:p>
            <a:pPr/>
            <a:r>
              <a:t>Title Text</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Shape 38"/>
          <p:cNvSpPr/>
          <p:nvPr>
            <p:ph type="pic" sz="half" idx="13"/>
          </p:nvPr>
        </p:nvSpPr>
        <p:spPr>
          <a:xfrm>
            <a:off x="12495609" y="898481"/>
            <a:ext cx="7489362" cy="11555016"/>
          </a:xfrm>
          <a:prstGeom prst="rect">
            <a:avLst/>
          </a:prstGeom>
        </p:spPr>
        <p:txBody>
          <a:bodyPr lIns="91439" tIns="45719" rIns="91439" bIns="45719" anchor="t">
            <a:noAutofit/>
          </a:bodyPr>
          <a:lstStyle/>
          <a:p>
            <a:pPr/>
          </a:p>
        </p:txBody>
      </p:sp>
      <p:sp>
        <p:nvSpPr>
          <p:cNvPr id="39" name="Shape 39"/>
          <p:cNvSpPr/>
          <p:nvPr>
            <p:ph type="title"/>
          </p:nvPr>
        </p:nvSpPr>
        <p:spPr>
          <a:xfrm>
            <a:off x="4387453" y="892968"/>
            <a:ext cx="7500938" cy="5607845"/>
          </a:xfrm>
          <a:prstGeom prst="rect">
            <a:avLst/>
          </a:prstGeom>
        </p:spPr>
        <p:txBody>
          <a:bodyPr anchor="b"/>
          <a:lstStyle>
            <a:lvl1pPr>
              <a:defRPr sz="8400">
                <a:solidFill>
                  <a:srgbClr val="FFFFFF"/>
                </a:solidFill>
              </a:defRPr>
            </a:lvl1pPr>
          </a:lstStyle>
          <a:p>
            <a:pPr/>
            <a:r>
              <a:t>Title Text</a:t>
            </a:r>
          </a:p>
        </p:txBody>
      </p:sp>
      <p:sp>
        <p:nvSpPr>
          <p:cNvPr id="40" name="Shape 40"/>
          <p:cNvSpPr/>
          <p:nvPr>
            <p:ph type="body" sz="quarter" idx="1"/>
          </p:nvPr>
        </p:nvSpPr>
        <p:spPr>
          <a:xfrm>
            <a:off x="4387453" y="6697265"/>
            <a:ext cx="7500938" cy="5786439"/>
          </a:xfrm>
          <a:prstGeom prst="rect">
            <a:avLst/>
          </a:prstGeom>
        </p:spPr>
        <p:txBody>
          <a:bodyPr anchor="t"/>
          <a:lstStyle>
            <a:lvl1pPr marL="0" indent="0" algn="ctr">
              <a:spcBef>
                <a:spcPts val="0"/>
              </a:spcBef>
              <a:buSzTx/>
              <a:buNone/>
              <a:defRPr sz="4400">
                <a:solidFill>
                  <a:srgbClr val="FFFFFF"/>
                </a:solidFill>
              </a:defRPr>
            </a:lvl1pPr>
            <a:lvl2pPr marL="0" indent="228600" algn="ctr">
              <a:spcBef>
                <a:spcPts val="0"/>
              </a:spcBef>
              <a:buSzTx/>
              <a:buNone/>
              <a:defRPr sz="4400">
                <a:solidFill>
                  <a:srgbClr val="FFFFFF"/>
                </a:solidFill>
              </a:defRPr>
            </a:lvl2pPr>
            <a:lvl3pPr marL="0" indent="457200" algn="ctr">
              <a:spcBef>
                <a:spcPts val="0"/>
              </a:spcBef>
              <a:buSzTx/>
              <a:buNone/>
              <a:defRPr sz="4400">
                <a:solidFill>
                  <a:srgbClr val="FFFFFF"/>
                </a:solidFill>
              </a:defRPr>
            </a:lvl3pPr>
            <a:lvl4pPr marL="0" indent="685800" algn="ctr">
              <a:spcBef>
                <a:spcPts val="0"/>
              </a:spcBef>
              <a:buSzTx/>
              <a:buNone/>
              <a:defRPr sz="4400">
                <a:solidFill>
                  <a:srgbClr val="FFFFFF"/>
                </a:solidFill>
              </a:defRPr>
            </a:lvl4pPr>
            <a:lvl5pPr marL="0" indent="914400" algn="ctr">
              <a:spcBef>
                <a:spcPts val="0"/>
              </a:spcBef>
              <a:buSzTx/>
              <a:buNone/>
              <a:defRPr sz="44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Shape 48"/>
          <p:cNvSpPr/>
          <p:nvPr>
            <p:ph type="title"/>
          </p:nvPr>
        </p:nvSpPr>
        <p:spPr>
          <a:xfrm>
            <a:off x="4387453" y="357187"/>
            <a:ext cx="15609094" cy="3036095"/>
          </a:xfrm>
          <a:prstGeom prst="rect">
            <a:avLst/>
          </a:prstGeom>
        </p:spPr>
        <p:txBody>
          <a:bodyPr/>
          <a:lstStyle>
            <a:lvl1pPr>
              <a:defRPr>
                <a:solidFill>
                  <a:srgbClr val="FFFFFF"/>
                </a:solidFill>
              </a:defRPr>
            </a:lvl1pPr>
          </a:lstStyle>
          <a:p>
            <a:pPr/>
            <a:r>
              <a:t>Title Text</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Title Text</a:t>
            </a:r>
          </a:p>
        </p:txBody>
      </p:sp>
      <p:sp>
        <p:nvSpPr>
          <p:cNvPr id="57" name="Shape 57"/>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Shape 65"/>
          <p:cNvSpPr/>
          <p:nvPr>
            <p:ph type="pic" sz="quarter" idx="13"/>
          </p:nvPr>
        </p:nvSpPr>
        <p:spPr>
          <a:xfrm>
            <a:off x="12495609" y="3643312"/>
            <a:ext cx="7500938" cy="8840392"/>
          </a:xfrm>
          <a:prstGeom prst="rect">
            <a:avLst/>
          </a:prstGeom>
        </p:spPr>
        <p:txBody>
          <a:bodyPr lIns="91439" tIns="45719" rIns="91439" bIns="45719" anchor="t">
            <a:noAutofit/>
          </a:bodyPr>
          <a:lstStyle/>
          <a:p>
            <a:pPr/>
          </a:p>
        </p:txBody>
      </p:sp>
      <p:sp>
        <p:nvSpPr>
          <p:cNvPr id="66" name="Shape 66"/>
          <p:cNvSpPr/>
          <p:nvPr>
            <p:ph type="title"/>
          </p:nvPr>
        </p:nvSpPr>
        <p:spPr>
          <a:xfrm>
            <a:off x="4387453" y="357187"/>
            <a:ext cx="15609094" cy="3036095"/>
          </a:xfrm>
          <a:prstGeom prst="rect">
            <a:avLst/>
          </a:prstGeom>
        </p:spPr>
        <p:txBody>
          <a:bodyPr/>
          <a:lstStyle>
            <a:lvl1pPr>
              <a:defRPr>
                <a:solidFill>
                  <a:srgbClr val="FFFFFF"/>
                </a:solidFill>
              </a:defRPr>
            </a:lvl1pPr>
          </a:lstStyle>
          <a:p>
            <a:pPr/>
            <a:r>
              <a:t>Title Text</a:t>
            </a:r>
          </a:p>
        </p:txBody>
      </p:sp>
      <p:sp>
        <p:nvSpPr>
          <p:cNvPr id="67" name="Shape 67"/>
          <p:cNvSpPr/>
          <p:nvPr>
            <p:ph type="body" sz="quarter" idx="1"/>
          </p:nvPr>
        </p:nvSpPr>
        <p:spPr>
          <a:xfrm>
            <a:off x="4387453" y="3643312"/>
            <a:ext cx="7500938" cy="8840392"/>
          </a:xfrm>
          <a:prstGeom prst="rect">
            <a:avLst/>
          </a:prstGeom>
        </p:spPr>
        <p:txBody>
          <a:bodyPr/>
          <a:lstStyle>
            <a:lvl1pPr marL="465364" indent="-465364">
              <a:spcBef>
                <a:spcPts val="4500"/>
              </a:spcBef>
              <a:defRPr sz="3800">
                <a:solidFill>
                  <a:srgbClr val="FFFFFF"/>
                </a:solidFill>
              </a:defRPr>
            </a:lvl1pPr>
            <a:lvl2pPr marL="808264" indent="-465364">
              <a:spcBef>
                <a:spcPts val="4500"/>
              </a:spcBef>
              <a:defRPr sz="3800">
                <a:solidFill>
                  <a:srgbClr val="FFFFFF"/>
                </a:solidFill>
              </a:defRPr>
            </a:lvl2pPr>
            <a:lvl3pPr marL="1354364" indent="-465364">
              <a:spcBef>
                <a:spcPts val="4500"/>
              </a:spcBef>
              <a:defRPr sz="3800">
                <a:solidFill>
                  <a:srgbClr val="FFFFFF"/>
                </a:solidFill>
              </a:defRPr>
            </a:lvl3pPr>
            <a:lvl4pPr marL="1798864" indent="-465364">
              <a:spcBef>
                <a:spcPts val="4500"/>
              </a:spcBef>
              <a:defRPr sz="3800">
                <a:solidFill>
                  <a:srgbClr val="FFFFFF"/>
                </a:solidFill>
              </a:defRPr>
            </a:lvl4pPr>
            <a:lvl5pPr marL="2243364" indent="-465364">
              <a:spcBef>
                <a:spcPts val="4500"/>
              </a:spcBef>
              <a:defRPr sz="38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Shape 75"/>
          <p:cNvSpPr/>
          <p:nvPr>
            <p:ph type="body" idx="1"/>
          </p:nvPr>
        </p:nvSpPr>
        <p:spPr>
          <a:xfrm>
            <a:off x="4387453" y="1785937"/>
            <a:ext cx="15609094" cy="10144126"/>
          </a:xfrm>
          <a:prstGeom prst="rect">
            <a:avLst/>
          </a:prstGeom>
        </p:spPr>
        <p:txBody>
          <a:bodyPr/>
          <a:lstStyle>
            <a:lvl1pPr>
              <a:defRPr sz="5200">
                <a:solidFill>
                  <a:srgbClr val="FFFFFF"/>
                </a:solidFill>
              </a:defRPr>
            </a:lvl1pPr>
            <a:lvl2pPr>
              <a:defRPr sz="5200">
                <a:solidFill>
                  <a:srgbClr val="FFFFFF"/>
                </a:solidFill>
              </a:defRPr>
            </a:lvl2pPr>
            <a:lvl3pPr>
              <a:defRPr sz="5200">
                <a:solidFill>
                  <a:srgbClr val="FFFFFF"/>
                </a:solidFill>
              </a:defRPr>
            </a:lvl3pPr>
            <a:lvl4pPr>
              <a:defRPr sz="5200">
                <a:solidFill>
                  <a:srgbClr val="FFFFFF"/>
                </a:solidFill>
              </a:defRPr>
            </a:lvl4pPr>
            <a:lvl5pPr>
              <a:defRPr sz="52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Shape 83"/>
          <p:cNvSpPr/>
          <p:nvPr>
            <p:ph type="pic" sz="quarter" idx="13"/>
          </p:nvPr>
        </p:nvSpPr>
        <p:spPr>
          <a:xfrm>
            <a:off x="12513468" y="6983015"/>
            <a:ext cx="7500939" cy="5482829"/>
          </a:xfrm>
          <a:prstGeom prst="rect">
            <a:avLst/>
          </a:prstGeom>
        </p:spPr>
        <p:txBody>
          <a:bodyPr lIns="91439" tIns="45719" rIns="91439" bIns="45719" anchor="t">
            <a:noAutofit/>
          </a:bodyPr>
          <a:lstStyle/>
          <a:p>
            <a:pPr/>
          </a:p>
        </p:txBody>
      </p:sp>
      <p:sp>
        <p:nvSpPr>
          <p:cNvPr id="84" name="Shape 84"/>
          <p:cNvSpPr/>
          <p:nvPr>
            <p:ph type="pic" sz="quarter" idx="14"/>
          </p:nvPr>
        </p:nvSpPr>
        <p:spPr>
          <a:xfrm>
            <a:off x="12513468" y="892968"/>
            <a:ext cx="7500939" cy="5482829"/>
          </a:xfrm>
          <a:prstGeom prst="rect">
            <a:avLst/>
          </a:prstGeom>
        </p:spPr>
        <p:txBody>
          <a:bodyPr lIns="91439" tIns="45719" rIns="91439" bIns="45719" anchor="t">
            <a:noAutofit/>
          </a:bodyPr>
          <a:lstStyle/>
          <a:p>
            <a:pPr/>
          </a:p>
        </p:txBody>
      </p:sp>
      <p:sp>
        <p:nvSpPr>
          <p:cNvPr id="85" name="Shape 85"/>
          <p:cNvSpPr/>
          <p:nvPr>
            <p:ph type="pic" sz="half" idx="15"/>
          </p:nvPr>
        </p:nvSpPr>
        <p:spPr>
          <a:xfrm>
            <a:off x="4387453" y="892968"/>
            <a:ext cx="7500938" cy="11572876"/>
          </a:xfrm>
          <a:prstGeom prst="rect">
            <a:avLst/>
          </a:prstGeom>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Shape 2"/>
          <p:cNvSpPr/>
          <p:nvPr>
            <p:ph type="title"/>
          </p:nvPr>
        </p:nvSpPr>
        <p:spPr>
          <a:xfrm>
            <a:off x="4387453" y="357187"/>
            <a:ext cx="19659171" cy="303609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p>
            <a:pPr/>
            <a:r>
              <a:t>Title Text</a:t>
            </a:r>
          </a:p>
        </p:txBody>
      </p:sp>
      <p:sp>
        <p:nvSpPr>
          <p:cNvPr id="3" name="Shape 3"/>
          <p:cNvSpPr/>
          <p:nvPr>
            <p:ph type="body" idx="1"/>
          </p:nvPr>
        </p:nvSpPr>
        <p:spPr>
          <a:xfrm>
            <a:off x="4387453" y="3643312"/>
            <a:ext cx="19659171" cy="8840392"/>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2pPr marL="1052763" indent="-608263"/>
            <a:lvl3pPr marL="1497263" indent="-608263"/>
            <a:lvl4pPr marL="1941763" indent="-608263"/>
            <a:lvl5pPr marL="2386263" indent="-608263"/>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11935814" y="13019484"/>
            <a:ext cx="494513" cy="511176"/>
          </a:xfrm>
          <a:prstGeom prst="rect">
            <a:avLst/>
          </a:prstGeom>
          <a:ln w="12700">
            <a:miter lim="400000"/>
          </a:ln>
        </p:spPr>
        <p:txBody>
          <a:bodyPr wrap="none" lIns="71437" tIns="71437" rIns="71437" bIns="71437">
            <a:spAutoFit/>
          </a:bodyPr>
          <a:lstStyle>
            <a:lvl1pPr>
              <a:defRPr sz="24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ransition xmlns:p14="http://schemas.microsoft.com/office/powerpoint/2010/main" spd="med" advClick="1"/>
  <p:txStyles>
    <p:titleStyle>
      <a:lvl1pPr marL="0" marR="0" indent="0" algn="ctr" defTabSz="821531"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Light"/>
        </a:defRPr>
      </a:lvl1pPr>
      <a:lvl2pPr marL="0" marR="0" indent="228600" algn="ctr" defTabSz="821531"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Light"/>
        </a:defRPr>
      </a:lvl2pPr>
      <a:lvl3pPr marL="0" marR="0" indent="457200" algn="ctr" defTabSz="821531"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Light"/>
        </a:defRPr>
      </a:lvl3pPr>
      <a:lvl4pPr marL="0" marR="0" indent="685800" algn="ctr" defTabSz="821531"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Light"/>
        </a:defRPr>
      </a:lvl4pPr>
      <a:lvl5pPr marL="0" marR="0" indent="914400" algn="ctr" defTabSz="821531"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Light"/>
        </a:defRPr>
      </a:lvl5pPr>
      <a:lvl6pPr marL="0" marR="0" indent="1143000" algn="ctr" defTabSz="821531"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Light"/>
        </a:defRPr>
      </a:lvl6pPr>
      <a:lvl7pPr marL="0" marR="0" indent="1371600" algn="ctr" defTabSz="821531"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Light"/>
        </a:defRPr>
      </a:lvl7pPr>
      <a:lvl8pPr marL="0" marR="0" indent="1600200" algn="ctr" defTabSz="821531"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Light"/>
        </a:defRPr>
      </a:lvl8pPr>
      <a:lvl9pPr marL="0" marR="0" indent="1828800" algn="ctr" defTabSz="821531"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Light"/>
        </a:defRPr>
      </a:lvl9pPr>
    </p:titleStyle>
    <p:bodyStyle>
      <a:lvl1pPr marL="608263" marR="0" indent="-608263" algn="l" defTabSz="821531" latinLnBrk="0">
        <a:lnSpc>
          <a:spcPct val="100000"/>
        </a:lnSpc>
        <a:spcBef>
          <a:spcPts val="5900"/>
        </a:spcBef>
        <a:spcAft>
          <a:spcPts val="0"/>
        </a:spcAft>
        <a:buClrTx/>
        <a:buSzPct val="75000"/>
        <a:buFontTx/>
        <a:buChar char="•"/>
        <a:tabLst/>
        <a:defRPr b="0" baseline="0" cap="none" i="0" spc="0" strike="noStrike" sz="6000" u="none">
          <a:ln>
            <a:noFill/>
          </a:ln>
          <a:solidFill>
            <a:srgbClr val="000000"/>
          </a:solidFill>
          <a:uFillTx/>
          <a:latin typeface="+mn-lt"/>
          <a:ea typeface="+mn-ea"/>
          <a:cs typeface="+mn-cs"/>
          <a:sym typeface="Helvetica Light"/>
        </a:defRPr>
      </a:lvl1pPr>
      <a:lvl2pPr marL="1146342" marR="0" indent="-701842" algn="l" defTabSz="821531" latinLnBrk="0">
        <a:lnSpc>
          <a:spcPct val="100000"/>
        </a:lnSpc>
        <a:spcBef>
          <a:spcPts val="5900"/>
        </a:spcBef>
        <a:spcAft>
          <a:spcPts val="0"/>
        </a:spcAft>
        <a:buClrTx/>
        <a:buSzPct val="75000"/>
        <a:buFontTx/>
        <a:buChar char="•"/>
        <a:tabLst/>
        <a:defRPr b="0" baseline="0" cap="none" i="0" spc="0" strike="noStrike" sz="6000" u="none">
          <a:ln>
            <a:noFill/>
          </a:ln>
          <a:solidFill>
            <a:srgbClr val="000000"/>
          </a:solidFill>
          <a:uFillTx/>
          <a:latin typeface="+mn-lt"/>
          <a:ea typeface="+mn-ea"/>
          <a:cs typeface="+mn-cs"/>
          <a:sym typeface="Helvetica Light"/>
        </a:defRPr>
      </a:lvl2pPr>
      <a:lvl3pPr marL="1590842" marR="0" indent="-701842" algn="l" defTabSz="821531" latinLnBrk="0">
        <a:lnSpc>
          <a:spcPct val="100000"/>
        </a:lnSpc>
        <a:spcBef>
          <a:spcPts val="5900"/>
        </a:spcBef>
        <a:spcAft>
          <a:spcPts val="0"/>
        </a:spcAft>
        <a:buClrTx/>
        <a:buSzPct val="75000"/>
        <a:buFontTx/>
        <a:buChar char="•"/>
        <a:tabLst/>
        <a:defRPr b="0" baseline="0" cap="none" i="0" spc="0" strike="noStrike" sz="6000" u="none">
          <a:ln>
            <a:noFill/>
          </a:ln>
          <a:solidFill>
            <a:srgbClr val="000000"/>
          </a:solidFill>
          <a:uFillTx/>
          <a:latin typeface="+mn-lt"/>
          <a:ea typeface="+mn-ea"/>
          <a:cs typeface="+mn-cs"/>
          <a:sym typeface="Helvetica Light"/>
        </a:defRPr>
      </a:lvl3pPr>
      <a:lvl4pPr marL="2035342" marR="0" indent="-701842" algn="l" defTabSz="821531" latinLnBrk="0">
        <a:lnSpc>
          <a:spcPct val="100000"/>
        </a:lnSpc>
        <a:spcBef>
          <a:spcPts val="5900"/>
        </a:spcBef>
        <a:spcAft>
          <a:spcPts val="0"/>
        </a:spcAft>
        <a:buClrTx/>
        <a:buSzPct val="75000"/>
        <a:buFontTx/>
        <a:buChar char="•"/>
        <a:tabLst/>
        <a:defRPr b="0" baseline="0" cap="none" i="0" spc="0" strike="noStrike" sz="6000" u="none">
          <a:ln>
            <a:noFill/>
          </a:ln>
          <a:solidFill>
            <a:srgbClr val="000000"/>
          </a:solidFill>
          <a:uFillTx/>
          <a:latin typeface="+mn-lt"/>
          <a:ea typeface="+mn-ea"/>
          <a:cs typeface="+mn-cs"/>
          <a:sym typeface="Helvetica Light"/>
        </a:defRPr>
      </a:lvl4pPr>
      <a:lvl5pPr marL="2479842" marR="0" indent="-701842" algn="l" defTabSz="821531" latinLnBrk="0">
        <a:lnSpc>
          <a:spcPct val="100000"/>
        </a:lnSpc>
        <a:spcBef>
          <a:spcPts val="5900"/>
        </a:spcBef>
        <a:spcAft>
          <a:spcPts val="0"/>
        </a:spcAft>
        <a:buClrTx/>
        <a:buSzPct val="75000"/>
        <a:buFontTx/>
        <a:buChar char="•"/>
        <a:tabLst/>
        <a:defRPr b="0" baseline="0" cap="none" i="0" spc="0" strike="noStrike" sz="6000" u="none">
          <a:ln>
            <a:noFill/>
          </a:ln>
          <a:solidFill>
            <a:srgbClr val="000000"/>
          </a:solidFill>
          <a:uFillTx/>
          <a:latin typeface="+mn-lt"/>
          <a:ea typeface="+mn-ea"/>
          <a:cs typeface="+mn-cs"/>
          <a:sym typeface="Helvetica Light"/>
        </a:defRPr>
      </a:lvl5pPr>
      <a:lvl6pPr marL="2924342" marR="0" indent="-701842" algn="l" defTabSz="821531" latinLnBrk="0">
        <a:lnSpc>
          <a:spcPct val="100000"/>
        </a:lnSpc>
        <a:spcBef>
          <a:spcPts val="5900"/>
        </a:spcBef>
        <a:spcAft>
          <a:spcPts val="0"/>
        </a:spcAft>
        <a:buClrTx/>
        <a:buSzPct val="75000"/>
        <a:buFontTx/>
        <a:buChar char="•"/>
        <a:tabLst/>
        <a:defRPr b="0" baseline="0" cap="none" i="0" spc="0" strike="noStrike" sz="6000" u="none">
          <a:ln>
            <a:noFill/>
          </a:ln>
          <a:solidFill>
            <a:srgbClr val="000000"/>
          </a:solidFill>
          <a:uFillTx/>
          <a:latin typeface="+mn-lt"/>
          <a:ea typeface="+mn-ea"/>
          <a:cs typeface="+mn-cs"/>
          <a:sym typeface="Helvetica Light"/>
        </a:defRPr>
      </a:lvl6pPr>
      <a:lvl7pPr marL="3368842" marR="0" indent="-701842" algn="l" defTabSz="821531" latinLnBrk="0">
        <a:lnSpc>
          <a:spcPct val="100000"/>
        </a:lnSpc>
        <a:spcBef>
          <a:spcPts val="5900"/>
        </a:spcBef>
        <a:spcAft>
          <a:spcPts val="0"/>
        </a:spcAft>
        <a:buClrTx/>
        <a:buSzPct val="75000"/>
        <a:buFontTx/>
        <a:buChar char="•"/>
        <a:tabLst/>
        <a:defRPr b="0" baseline="0" cap="none" i="0" spc="0" strike="noStrike" sz="6000" u="none">
          <a:ln>
            <a:noFill/>
          </a:ln>
          <a:solidFill>
            <a:srgbClr val="000000"/>
          </a:solidFill>
          <a:uFillTx/>
          <a:latin typeface="+mn-lt"/>
          <a:ea typeface="+mn-ea"/>
          <a:cs typeface="+mn-cs"/>
          <a:sym typeface="Helvetica Light"/>
        </a:defRPr>
      </a:lvl7pPr>
      <a:lvl8pPr marL="3813342" marR="0" indent="-701842" algn="l" defTabSz="821531" latinLnBrk="0">
        <a:lnSpc>
          <a:spcPct val="100000"/>
        </a:lnSpc>
        <a:spcBef>
          <a:spcPts val="5900"/>
        </a:spcBef>
        <a:spcAft>
          <a:spcPts val="0"/>
        </a:spcAft>
        <a:buClrTx/>
        <a:buSzPct val="75000"/>
        <a:buFontTx/>
        <a:buChar char="•"/>
        <a:tabLst/>
        <a:defRPr b="0" baseline="0" cap="none" i="0" spc="0" strike="noStrike" sz="6000" u="none">
          <a:ln>
            <a:noFill/>
          </a:ln>
          <a:solidFill>
            <a:srgbClr val="000000"/>
          </a:solidFill>
          <a:uFillTx/>
          <a:latin typeface="+mn-lt"/>
          <a:ea typeface="+mn-ea"/>
          <a:cs typeface="+mn-cs"/>
          <a:sym typeface="Helvetica Light"/>
        </a:defRPr>
      </a:lvl8pPr>
      <a:lvl9pPr marL="4257842" marR="0" indent="-701842" algn="l" defTabSz="821531" latinLnBrk="0">
        <a:lnSpc>
          <a:spcPct val="100000"/>
        </a:lnSpc>
        <a:spcBef>
          <a:spcPts val="5900"/>
        </a:spcBef>
        <a:spcAft>
          <a:spcPts val="0"/>
        </a:spcAft>
        <a:buClrTx/>
        <a:buSzPct val="75000"/>
        <a:buFontTx/>
        <a:buChar char="•"/>
        <a:tabLst/>
        <a:defRPr b="0" baseline="0" cap="none" i="0" spc="0" strike="noStrike" sz="6000" u="none">
          <a:ln>
            <a:noFill/>
          </a:ln>
          <a:solidFill>
            <a:srgbClr val="000000"/>
          </a:solidFill>
          <a:uFillTx/>
          <a:latin typeface="+mn-lt"/>
          <a:ea typeface="+mn-ea"/>
          <a:cs typeface="+mn-cs"/>
          <a:sym typeface="Helvetica Light"/>
        </a:defRPr>
      </a:lvl9pPr>
    </p:bodyStyle>
    <p:otherStyle>
      <a:lvl1pPr marL="0" marR="0" indent="0" algn="ctr" defTabSz="821531"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1pPr>
      <a:lvl2pPr marL="0" marR="0" indent="228600" algn="ctr" defTabSz="821531"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5pPr>
      <a:lvl6pPr marL="0" marR="0" indent="1143000" algn="ctr" defTabSz="821531"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6pPr>
      <a:lvl7pPr marL="0" marR="0" indent="1371600" algn="ctr" defTabSz="821531"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7pPr>
      <a:lvl8pPr marL="0" marR="0" indent="1600200" algn="ctr" defTabSz="821531"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8pPr>
      <a:lvl9pPr marL="0" marR="0" indent="1828800" algn="ctr" defTabSz="821531"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e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e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e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e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jpe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jpe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jpe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jpe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8" name="120414_familysouthafrica_at_2991_2190x1460.jpeg"/>
          <p:cNvPicPr>
            <a:picLocks noChangeAspect="1"/>
          </p:cNvPicPr>
          <p:nvPr>
            <p:ph type="pic" idx="13"/>
          </p:nvPr>
        </p:nvPicPr>
        <p:blipFill>
          <a:blip r:embed="rId2">
            <a:extLst/>
          </a:blip>
          <a:srcRect l="18326" t="2687" r="2787" b="1171"/>
          <a:stretch>
            <a:fillRect/>
          </a:stretch>
        </p:blipFill>
        <p:spPr>
          <a:prstGeom prst="rect">
            <a:avLst/>
          </a:prstGeom>
        </p:spPr>
      </p:pic>
      <p:sp>
        <p:nvSpPr>
          <p:cNvPr id="129" name="Shape 129"/>
          <p:cNvSpPr/>
          <p:nvPr>
            <p:ph type="title"/>
          </p:nvPr>
        </p:nvSpPr>
        <p:spPr>
          <a:prstGeom prst="rect">
            <a:avLst/>
          </a:prstGeom>
        </p:spPr>
        <p:txBody>
          <a:bodyPr/>
          <a:lstStyle/>
          <a:p>
            <a:pPr/>
          </a:p>
        </p:txBody>
      </p:sp>
      <p:sp>
        <p:nvSpPr>
          <p:cNvPr id="130" name="Shape 130"/>
          <p:cNvSpPr/>
          <p:nvPr>
            <p:ph type="body" sz="quarter" idx="1"/>
          </p:nvPr>
        </p:nvSpPr>
        <p:spPr>
          <a:prstGeom prst="rect">
            <a:avLst/>
          </a:prstGeom>
        </p:spPr>
        <p:txBody>
          <a:bodyPr/>
          <a:lstStyle/>
          <a:p>
            <a:pPr/>
          </a:p>
        </p:txBody>
      </p:sp>
      <p:pic>
        <p:nvPicPr>
          <p:cNvPr id="131" name="eyes_to_see-title-1-still-16x9.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7" name="eyes_to_see-content-1-still-16x9.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58" name="Shape 158"/>
          <p:cNvSpPr/>
          <p:nvPr/>
        </p:nvSpPr>
        <p:spPr>
          <a:xfrm>
            <a:off x="1130263" y="5279072"/>
            <a:ext cx="22377475" cy="341185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nSpc>
                <a:spcPct val="120000"/>
              </a:lnSpc>
              <a:defRPr sz="10000">
                <a:solidFill>
                  <a:srgbClr val="000000"/>
                </a:solidFill>
                <a:latin typeface="Engravers MT"/>
                <a:ea typeface="Engravers MT"/>
                <a:cs typeface="Engravers MT"/>
                <a:sym typeface="Engravers MT"/>
              </a:defRPr>
            </a:lvl1pPr>
          </a:lstStyle>
          <a:p>
            <a:pPr/>
            <a:r>
              <a:t>Physical Vision has its Dangers</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r" isContent="0" isInverted="1"/>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160" name="Shape 160"/>
          <p:cNvSpPr/>
          <p:nvPr>
            <p:ph type="title"/>
          </p:nvPr>
        </p:nvSpPr>
        <p:spPr>
          <a:prstGeom prst="rect">
            <a:avLst/>
          </a:prstGeom>
        </p:spPr>
        <p:txBody>
          <a:bodyPr/>
          <a:lstStyle/>
          <a:p>
            <a:pPr/>
            <a:r>
              <a:t>It Can Create Fear</a:t>
            </a:r>
          </a:p>
        </p:txBody>
      </p:sp>
      <p:sp>
        <p:nvSpPr>
          <p:cNvPr id="161" name="Shape 161"/>
          <p:cNvSpPr/>
          <p:nvPr>
            <p:ph type="body" idx="1"/>
          </p:nvPr>
        </p:nvSpPr>
        <p:spPr>
          <a:prstGeom prst="rect">
            <a:avLst/>
          </a:prstGeom>
        </p:spPr>
        <p:txBody>
          <a:bodyPr/>
          <a:lstStyle/>
          <a:p>
            <a:pPr/>
            <a:r>
              <a:t>Job 41:9 (NIV) — </a:t>
            </a:r>
          </a:p>
          <a:p>
            <a:pPr/>
            <a:r>
              <a:t>9 Any hope of subduing it is false; the mere sight of it is overpowering.</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r" isContent="0" isInverted="1"/>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163" name="Shape 163"/>
          <p:cNvSpPr/>
          <p:nvPr>
            <p:ph type="title"/>
          </p:nvPr>
        </p:nvSpPr>
        <p:spPr>
          <a:prstGeom prst="rect">
            <a:avLst/>
          </a:prstGeom>
        </p:spPr>
        <p:txBody>
          <a:bodyPr/>
          <a:lstStyle/>
          <a:p>
            <a:pPr/>
            <a:r>
              <a:t>It Can Create Fear</a:t>
            </a:r>
          </a:p>
        </p:txBody>
      </p:sp>
      <p:sp>
        <p:nvSpPr>
          <p:cNvPr id="164" name="Shape 164"/>
          <p:cNvSpPr/>
          <p:nvPr>
            <p:ph type="body" idx="1"/>
          </p:nvPr>
        </p:nvSpPr>
        <p:spPr>
          <a:prstGeom prst="rect">
            <a:avLst/>
          </a:prstGeom>
        </p:spPr>
        <p:txBody>
          <a:bodyPr/>
          <a:lstStyle/>
          <a:p>
            <a:pPr/>
            <a:r>
              <a:t>Joel 2:6 (NIV) — </a:t>
            </a:r>
          </a:p>
          <a:p>
            <a:pPr/>
            <a:r>
              <a:t>6 At the sight of them, nations are in anguish; every face turns pale.</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r" isContent="0" isInverted="1"/>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166" name="Shape 166"/>
          <p:cNvSpPr/>
          <p:nvPr>
            <p:ph type="title"/>
          </p:nvPr>
        </p:nvSpPr>
        <p:spPr>
          <a:prstGeom prst="rect">
            <a:avLst/>
          </a:prstGeom>
        </p:spPr>
        <p:txBody>
          <a:bodyPr/>
          <a:lstStyle/>
          <a:p>
            <a:pPr/>
            <a:r>
              <a:t>It Can Create Fear</a:t>
            </a:r>
          </a:p>
        </p:txBody>
      </p:sp>
      <p:sp>
        <p:nvSpPr>
          <p:cNvPr id="167" name="Shape 167"/>
          <p:cNvSpPr/>
          <p:nvPr>
            <p:ph type="body" idx="1"/>
          </p:nvPr>
        </p:nvSpPr>
        <p:spPr>
          <a:prstGeom prst="rect">
            <a:avLst/>
          </a:prstGeom>
        </p:spPr>
        <p:txBody>
          <a:bodyPr/>
          <a:lstStyle/>
          <a:p>
            <a:pPr/>
            <a:r>
              <a:t>Matthew 28:3–4 (NIV) — </a:t>
            </a:r>
          </a:p>
          <a:p>
            <a:pPr/>
            <a:r>
              <a:t>3 His appearance was like lightning, and his clothes were white as snow. 4 The guards were so afraid of him that they shook and became like dead men.</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r" isContent="0" isInverted="1"/>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169" name="Shape 169"/>
          <p:cNvSpPr/>
          <p:nvPr>
            <p:ph type="title"/>
          </p:nvPr>
        </p:nvSpPr>
        <p:spPr>
          <a:prstGeom prst="rect">
            <a:avLst/>
          </a:prstGeom>
        </p:spPr>
        <p:txBody>
          <a:bodyPr/>
          <a:lstStyle/>
          <a:p>
            <a:pPr/>
            <a:r>
              <a:t>It Can Create Fear</a:t>
            </a:r>
          </a:p>
        </p:txBody>
      </p:sp>
      <p:sp>
        <p:nvSpPr>
          <p:cNvPr id="170" name="Shape 170"/>
          <p:cNvSpPr/>
          <p:nvPr>
            <p:ph type="body" idx="1"/>
          </p:nvPr>
        </p:nvSpPr>
        <p:spPr>
          <a:prstGeom prst="rect">
            <a:avLst/>
          </a:prstGeom>
        </p:spPr>
        <p:txBody>
          <a:bodyPr/>
          <a:lstStyle/>
          <a:p>
            <a:pPr/>
            <a:r>
              <a:t>Revelation 1:17 (NIV) — </a:t>
            </a:r>
          </a:p>
          <a:p>
            <a:pPr/>
            <a:r>
              <a:t>17 When I saw him, I fell at his feet as though dead. Then he placed his right hand on me and said: “Do not be afraid. I am the First and the Last.</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r" isContent="0" isInverted="1"/>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172" name="Shape 172"/>
          <p:cNvSpPr/>
          <p:nvPr>
            <p:ph type="title"/>
          </p:nvPr>
        </p:nvSpPr>
        <p:spPr>
          <a:prstGeom prst="rect">
            <a:avLst/>
          </a:prstGeom>
        </p:spPr>
        <p:txBody>
          <a:bodyPr/>
          <a:lstStyle/>
          <a:p>
            <a:pPr/>
            <a:r>
              <a:t>It Gives Rise to Temptation</a:t>
            </a:r>
          </a:p>
        </p:txBody>
      </p:sp>
      <p:sp>
        <p:nvSpPr>
          <p:cNvPr id="173" name="Shape 173"/>
          <p:cNvSpPr/>
          <p:nvPr>
            <p:ph type="body" idx="1"/>
          </p:nvPr>
        </p:nvSpPr>
        <p:spPr>
          <a:prstGeom prst="rect">
            <a:avLst/>
          </a:prstGeom>
        </p:spPr>
        <p:txBody>
          <a:bodyPr/>
          <a:lstStyle/>
          <a:p>
            <a:pPr/>
            <a:r>
              <a:t>1 John 2:16 (NIV) — </a:t>
            </a:r>
          </a:p>
          <a:p>
            <a:pPr/>
            <a:r>
              <a:t>16 For everything in the world—the lust of the flesh, the lust of the eyes, and the pride of life—comes not from the Father but from the world.</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r" isContent="0" isInverted="1"/>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5" name="eyes_to_see-content-1-still-16x9.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76" name="Shape 176"/>
          <p:cNvSpPr/>
          <p:nvPr/>
        </p:nvSpPr>
        <p:spPr>
          <a:xfrm>
            <a:off x="80963" y="4387532"/>
            <a:ext cx="24476076" cy="519493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nSpc>
                <a:spcPct val="120000"/>
              </a:lnSpc>
              <a:defRPr sz="10000">
                <a:solidFill>
                  <a:srgbClr val="000000"/>
                </a:solidFill>
                <a:latin typeface="Engravers MT"/>
                <a:ea typeface="Engravers MT"/>
                <a:cs typeface="Engravers MT"/>
                <a:sym typeface="Engravers MT"/>
              </a:defRPr>
            </a:lvl1pPr>
          </a:lstStyle>
          <a:p>
            <a:pPr/>
            <a:r>
              <a:t>Christians are to Live by Faith Rather than by Sight</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r" isContent="0" isInverted="1"/>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178" name="Shape 178"/>
          <p:cNvSpPr/>
          <p:nvPr>
            <p:ph type="title"/>
          </p:nvPr>
        </p:nvSpPr>
        <p:spPr>
          <a:prstGeom prst="rect">
            <a:avLst/>
          </a:prstGeom>
        </p:spPr>
        <p:txBody>
          <a:bodyPr/>
          <a:lstStyle/>
          <a:p>
            <a:pPr/>
          </a:p>
        </p:txBody>
      </p:sp>
      <p:sp>
        <p:nvSpPr>
          <p:cNvPr id="179" name="Shape 179"/>
          <p:cNvSpPr/>
          <p:nvPr>
            <p:ph type="body" idx="1"/>
          </p:nvPr>
        </p:nvSpPr>
        <p:spPr>
          <a:prstGeom prst="rect">
            <a:avLst/>
          </a:prstGeom>
        </p:spPr>
        <p:txBody>
          <a:bodyPr/>
          <a:lstStyle/>
          <a:p>
            <a:pPr/>
            <a:r>
              <a:t>Hebrews 11:1 (NIV) — </a:t>
            </a:r>
          </a:p>
          <a:p>
            <a:pPr/>
            <a:r>
              <a:t>1 Now faith is confidence in what we hope for and assurance about what we do not see.</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r" isContent="0" isInverted="1"/>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1" name="eyes_to_see-content-1-still-16x9.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82" name="Shape 182"/>
          <p:cNvSpPr/>
          <p:nvPr/>
        </p:nvSpPr>
        <p:spPr>
          <a:xfrm>
            <a:off x="4470523" y="6170612"/>
            <a:ext cx="15696953" cy="16287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10000">
                <a:solidFill>
                  <a:srgbClr val="000000"/>
                </a:solidFill>
                <a:latin typeface="Engravers MT"/>
                <a:ea typeface="Engravers MT"/>
                <a:cs typeface="Engravers MT"/>
                <a:sym typeface="Engravers MT"/>
              </a:defRPr>
            </a:lvl1pPr>
          </a:lstStyle>
          <a:p>
            <a:pPr/>
            <a:r>
              <a:t>Spiritual Vision</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r" isContent="0" isInverted="1"/>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184" name="Shape 184"/>
          <p:cNvSpPr/>
          <p:nvPr>
            <p:ph type="title"/>
          </p:nvPr>
        </p:nvSpPr>
        <p:spPr>
          <a:prstGeom prst="rect">
            <a:avLst/>
          </a:prstGeom>
        </p:spPr>
        <p:txBody>
          <a:bodyPr/>
          <a:lstStyle>
            <a:lvl1pPr defTabSz="698301">
              <a:defRPr sz="9520"/>
            </a:lvl1pPr>
          </a:lstStyle>
          <a:p>
            <a:pPr/>
            <a:r>
              <a:t>Seeing used Metaphorically for Spiritual Insight</a:t>
            </a:r>
          </a:p>
        </p:txBody>
      </p:sp>
      <p:sp>
        <p:nvSpPr>
          <p:cNvPr id="185" name="Shape 185"/>
          <p:cNvSpPr/>
          <p:nvPr>
            <p:ph type="body" idx="1"/>
          </p:nvPr>
        </p:nvSpPr>
        <p:spPr>
          <a:prstGeom prst="rect">
            <a:avLst/>
          </a:prstGeom>
        </p:spPr>
        <p:txBody>
          <a:bodyPr/>
          <a:lstStyle/>
          <a:p>
            <a:pPr/>
            <a:r>
              <a:t>2 Kings 6:17 (NIV) — </a:t>
            </a:r>
          </a:p>
          <a:p>
            <a:pPr/>
            <a:r>
              <a:t>17 And Elisha prayed, “Open his eyes, Lord, so that he may see.” Then the Lord opened the servant’s eyes, and he looked and saw the hills full of horses and chariots of fire all around Elisha.</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r" isContent="0" isInverted="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3" name="eyes_to_see-content-1-still-16x9.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34" name="Shape 134"/>
          <p:cNvSpPr/>
          <p:nvPr/>
        </p:nvSpPr>
        <p:spPr>
          <a:xfrm>
            <a:off x="6454898" y="6170612"/>
            <a:ext cx="11728203" cy="16287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10000">
                <a:solidFill>
                  <a:srgbClr val="000000"/>
                </a:solidFill>
                <a:latin typeface="Engravers MT"/>
                <a:ea typeface="Engravers MT"/>
                <a:cs typeface="Engravers MT"/>
                <a:sym typeface="Engravers MT"/>
              </a:defRPr>
            </a:lvl1pPr>
          </a:lstStyle>
          <a:p>
            <a:pPr/>
            <a:r>
              <a:t>God’s Vision</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r" isContent="0" isInverted="1"/>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187" name="Shape 187"/>
          <p:cNvSpPr/>
          <p:nvPr>
            <p:ph type="title"/>
          </p:nvPr>
        </p:nvSpPr>
        <p:spPr>
          <a:prstGeom prst="rect">
            <a:avLst/>
          </a:prstGeom>
        </p:spPr>
        <p:txBody>
          <a:bodyPr/>
          <a:lstStyle>
            <a:lvl1pPr defTabSz="698301">
              <a:defRPr sz="9520"/>
            </a:lvl1pPr>
          </a:lstStyle>
          <a:p>
            <a:pPr/>
            <a:r>
              <a:t>Seeing used Metaphorically for Spiritual Insight</a:t>
            </a:r>
          </a:p>
        </p:txBody>
      </p:sp>
      <p:sp>
        <p:nvSpPr>
          <p:cNvPr id="188" name="Shape 188"/>
          <p:cNvSpPr/>
          <p:nvPr>
            <p:ph type="body" idx="1"/>
          </p:nvPr>
        </p:nvSpPr>
        <p:spPr>
          <a:prstGeom prst="rect">
            <a:avLst/>
          </a:prstGeom>
        </p:spPr>
        <p:txBody>
          <a:bodyPr/>
          <a:lstStyle/>
          <a:p>
            <a:pPr/>
            <a:r>
              <a:t>Proverbs 29:18 (NIV) - </a:t>
            </a:r>
          </a:p>
          <a:p>
            <a:pPr/>
            <a:r>
              <a:t>18 Where there is no revelation, people cast off restraint; but blessed is the one who heeds wisdom’s instruction.</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r" isContent="0" isInverted="1"/>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190" name="Shape 190"/>
          <p:cNvSpPr/>
          <p:nvPr>
            <p:ph type="title"/>
          </p:nvPr>
        </p:nvSpPr>
        <p:spPr>
          <a:prstGeom prst="rect">
            <a:avLst/>
          </a:prstGeom>
        </p:spPr>
        <p:txBody>
          <a:bodyPr/>
          <a:lstStyle/>
          <a:p>
            <a:pPr defTabSz="698301">
              <a:defRPr sz="9520"/>
            </a:pPr>
            <a:r>
              <a:t>Spiritual Insight Given in </a:t>
            </a:r>
          </a:p>
          <a:p>
            <a:pPr defTabSz="698301">
              <a:defRPr sz="9520"/>
            </a:pPr>
            <a:r>
              <a:t>Dreams or Visions</a:t>
            </a:r>
          </a:p>
        </p:txBody>
      </p:sp>
      <p:sp>
        <p:nvSpPr>
          <p:cNvPr id="191" name="Shape 191"/>
          <p:cNvSpPr/>
          <p:nvPr>
            <p:ph type="body" idx="1"/>
          </p:nvPr>
        </p:nvSpPr>
        <p:spPr>
          <a:prstGeom prst="rect">
            <a:avLst/>
          </a:prstGeom>
        </p:spPr>
        <p:txBody>
          <a:bodyPr/>
          <a:lstStyle/>
          <a:p>
            <a:pPr/>
            <a:r>
              <a:t>Acts 2:17 (NIV) — </a:t>
            </a:r>
          </a:p>
          <a:p>
            <a:pPr/>
            <a:r>
              <a:t>17 “ ‘In the last days, God says, I will pour out my Spirit on all people. Your sons and daughters will prophesy, your young men will see visions, your old men will dream dreams.</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r" isContent="0" isInverted="1"/>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193" name="Shape 193"/>
          <p:cNvSpPr/>
          <p:nvPr>
            <p:ph type="title"/>
          </p:nvPr>
        </p:nvSpPr>
        <p:spPr>
          <a:prstGeom prst="rect">
            <a:avLst/>
          </a:prstGeom>
        </p:spPr>
        <p:txBody>
          <a:bodyPr/>
          <a:lstStyle/>
          <a:p>
            <a:pPr defTabSz="698301">
              <a:defRPr sz="9520"/>
            </a:pPr>
            <a:r>
              <a:t>The OT Prophets had </a:t>
            </a:r>
          </a:p>
          <a:p>
            <a:pPr defTabSz="698301">
              <a:defRPr sz="9520"/>
            </a:pPr>
            <a:r>
              <a:t>Visions from God</a:t>
            </a:r>
          </a:p>
        </p:txBody>
      </p:sp>
      <p:sp>
        <p:nvSpPr>
          <p:cNvPr id="194" name="Shape 194"/>
          <p:cNvSpPr/>
          <p:nvPr>
            <p:ph type="body" idx="1"/>
          </p:nvPr>
        </p:nvSpPr>
        <p:spPr>
          <a:prstGeom prst="rect">
            <a:avLst/>
          </a:prstGeom>
        </p:spPr>
        <p:txBody>
          <a:bodyPr/>
          <a:lstStyle/>
          <a:p>
            <a:pPr/>
            <a:r>
              <a:t>Hosea 12:10 (NIV) — </a:t>
            </a:r>
          </a:p>
          <a:p>
            <a:pPr/>
            <a:r>
              <a:t>10 I spoke to the prophets, gave them many visions and told parables through them.”</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r" isContent="0" isInverted="1"/>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196" name="Shape 196"/>
          <p:cNvSpPr/>
          <p:nvPr>
            <p:ph type="title"/>
          </p:nvPr>
        </p:nvSpPr>
        <p:spPr>
          <a:prstGeom prst="rect">
            <a:avLst/>
          </a:prstGeom>
        </p:spPr>
        <p:txBody>
          <a:bodyPr/>
          <a:lstStyle/>
          <a:p>
            <a:pPr defTabSz="698301">
              <a:defRPr sz="9520"/>
            </a:pPr>
            <a:r>
              <a:t>False Prophets in the OT </a:t>
            </a:r>
          </a:p>
          <a:p>
            <a:pPr defTabSz="698301">
              <a:defRPr sz="9520"/>
            </a:pPr>
            <a:r>
              <a:t>Lacked True Vision</a:t>
            </a:r>
          </a:p>
        </p:txBody>
      </p:sp>
      <p:sp>
        <p:nvSpPr>
          <p:cNvPr id="197" name="Shape 197"/>
          <p:cNvSpPr/>
          <p:nvPr>
            <p:ph type="body" idx="1"/>
          </p:nvPr>
        </p:nvSpPr>
        <p:spPr>
          <a:prstGeom prst="rect">
            <a:avLst/>
          </a:prstGeom>
        </p:spPr>
        <p:txBody>
          <a:bodyPr/>
          <a:lstStyle/>
          <a:p>
            <a:pPr/>
            <a:r>
              <a:t>Jeremiah 14:14 (NIV) — </a:t>
            </a:r>
          </a:p>
          <a:p>
            <a:pPr/>
            <a:r>
              <a:t>14 Then the Lord said to me, “The prophets are prophesying lies in my name. I have not sent them or appointed them or spoken to them. They are prophesying to you false visions, divinations, idolatries and the delusions of their own minds.</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r" isContent="0" isInverted="1"/>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199" name="Shape 199"/>
          <p:cNvSpPr/>
          <p:nvPr>
            <p:ph type="title"/>
          </p:nvPr>
        </p:nvSpPr>
        <p:spPr>
          <a:prstGeom prst="rect">
            <a:avLst/>
          </a:prstGeom>
        </p:spPr>
        <p:txBody>
          <a:bodyPr/>
          <a:lstStyle/>
          <a:p>
            <a:pPr defTabSz="698301">
              <a:defRPr sz="9520"/>
            </a:pPr>
            <a:r>
              <a:t>False Prophets in the OT </a:t>
            </a:r>
          </a:p>
          <a:p>
            <a:pPr defTabSz="698301">
              <a:defRPr sz="9520"/>
            </a:pPr>
            <a:r>
              <a:t>Lacked True Vision</a:t>
            </a:r>
          </a:p>
        </p:txBody>
      </p:sp>
      <p:sp>
        <p:nvSpPr>
          <p:cNvPr id="200" name="Shape 200"/>
          <p:cNvSpPr/>
          <p:nvPr>
            <p:ph type="body" idx="1"/>
          </p:nvPr>
        </p:nvSpPr>
        <p:spPr>
          <a:prstGeom prst="rect">
            <a:avLst/>
          </a:prstGeom>
        </p:spPr>
        <p:txBody>
          <a:bodyPr/>
          <a:lstStyle/>
          <a:p>
            <a:pPr/>
            <a:r>
              <a:t>Jeremiah 23:16 (NIV) — </a:t>
            </a:r>
          </a:p>
          <a:p>
            <a:pPr/>
            <a:r>
              <a:t>16 This is what the Lord Almighty says: “Do not listen to what the prophets are prophesying to you; they fill you with false hopes. They speak visions from their own minds, not from the mouth of the Lord.</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r" isContent="0" isInverted="1"/>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202" name="Shape 202"/>
          <p:cNvSpPr/>
          <p:nvPr>
            <p:ph type="body" idx="1"/>
          </p:nvPr>
        </p:nvSpPr>
        <p:spPr>
          <a:prstGeom prst="rect">
            <a:avLst/>
          </a:prstGeom>
        </p:spPr>
        <p:txBody>
          <a:bodyPr/>
          <a:lstStyle/>
          <a:p>
            <a:pPr/>
            <a:r>
              <a:t>Lamentations 2:14 (NIV) — </a:t>
            </a:r>
          </a:p>
          <a:p>
            <a:pPr/>
            <a:r>
              <a:t>14 The visions of your prophets were false and worthless; they did not expose your sin to ward off your captivity. The prophecies they gave you were false and misleading.</a:t>
            </a:r>
          </a:p>
        </p:txBody>
      </p:sp>
      <p:sp>
        <p:nvSpPr>
          <p:cNvPr id="203" name="Shape 203"/>
          <p:cNvSpPr/>
          <p:nvPr>
            <p:ph type="title"/>
          </p:nvPr>
        </p:nvSpPr>
        <p:spPr>
          <a:prstGeom prst="rect">
            <a:avLst/>
          </a:prstGeom>
        </p:spPr>
        <p:txBody>
          <a:bodyPr/>
          <a:lstStyle/>
          <a:p>
            <a:pPr defTabSz="698301">
              <a:defRPr sz="9520"/>
            </a:pPr>
            <a:r>
              <a:t>False Prophets in the OT </a:t>
            </a:r>
          </a:p>
          <a:p>
            <a:pPr defTabSz="698301">
              <a:defRPr sz="9520"/>
            </a:pPr>
            <a:r>
              <a:t>Lacked True Vision</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r" isContent="0" isInverted="1"/>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205" name="Shape 205"/>
          <p:cNvSpPr/>
          <p:nvPr>
            <p:ph type="title"/>
          </p:nvPr>
        </p:nvSpPr>
        <p:spPr>
          <a:prstGeom prst="rect">
            <a:avLst/>
          </a:prstGeom>
        </p:spPr>
        <p:txBody>
          <a:bodyPr/>
          <a:lstStyle/>
          <a:p>
            <a:pPr defTabSz="698301">
              <a:defRPr sz="9520"/>
            </a:pPr>
            <a:r>
              <a:t>False Prophets in the OT </a:t>
            </a:r>
          </a:p>
          <a:p>
            <a:pPr defTabSz="698301">
              <a:defRPr sz="9520"/>
            </a:pPr>
            <a:r>
              <a:t>Lacked True Vision</a:t>
            </a:r>
          </a:p>
        </p:txBody>
      </p:sp>
      <p:sp>
        <p:nvSpPr>
          <p:cNvPr id="206" name="Shape 206"/>
          <p:cNvSpPr/>
          <p:nvPr>
            <p:ph type="body" idx="1"/>
          </p:nvPr>
        </p:nvSpPr>
        <p:spPr>
          <a:prstGeom prst="rect">
            <a:avLst/>
          </a:prstGeom>
        </p:spPr>
        <p:txBody>
          <a:bodyPr/>
          <a:lstStyle/>
          <a:p>
            <a:pPr/>
            <a:r>
              <a:t>Ezekiel 7:26 (NIV) — 26 Calamity upon calamity will come, and rumor upon rumor. They will go searching for a vision from the prophet, priestly instruction in the law will cease, the counsel of the elders will come to an end.</a:t>
            </a:r>
          </a:p>
          <a:p>
            <a:pPr/>
            <a:r>
              <a:t>Let’s also read… Ezekiel 13:1–12 (NIV)</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r" isContent="0" isInverted="1"/>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08" name="eyes_to_see-content-1-still-16x9.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209" name="Shape 209"/>
          <p:cNvSpPr/>
          <p:nvPr/>
        </p:nvSpPr>
        <p:spPr>
          <a:xfrm>
            <a:off x="5175225" y="1566862"/>
            <a:ext cx="19223369" cy="105822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lgn="l">
              <a:lnSpc>
                <a:spcPct val="200000"/>
              </a:lnSpc>
              <a:defRPr b="1" sz="7500" u="sng">
                <a:solidFill>
                  <a:srgbClr val="000000"/>
                </a:solidFill>
                <a:latin typeface="Engravers MT"/>
                <a:ea typeface="Engravers MT"/>
                <a:cs typeface="Engravers MT"/>
                <a:sym typeface="Engravers MT"/>
              </a:defRPr>
            </a:pPr>
            <a:r>
              <a:t>Conclusion</a:t>
            </a:r>
          </a:p>
          <a:p>
            <a:pPr marL="816810" indent="-816810" algn="l">
              <a:lnSpc>
                <a:spcPct val="200000"/>
              </a:lnSpc>
              <a:buSzPct val="100000"/>
              <a:buAutoNum type="arabicPeriod" startAt="1"/>
              <a:defRPr sz="6000">
                <a:solidFill>
                  <a:srgbClr val="000000"/>
                </a:solidFill>
                <a:latin typeface="Helvetica"/>
                <a:ea typeface="Helvetica"/>
                <a:cs typeface="Helvetica"/>
                <a:sym typeface="Helvetica"/>
              </a:defRPr>
            </a:pPr>
            <a:r>
              <a:t>God’s Vision</a:t>
            </a:r>
          </a:p>
          <a:p>
            <a:pPr marL="816810" indent="-816810" algn="l">
              <a:lnSpc>
                <a:spcPct val="200000"/>
              </a:lnSpc>
              <a:buSzPct val="100000"/>
              <a:buAutoNum type="arabicPeriod" startAt="1"/>
              <a:defRPr sz="6000">
                <a:solidFill>
                  <a:srgbClr val="000000"/>
                </a:solidFill>
                <a:latin typeface="Helvetica"/>
                <a:ea typeface="Helvetica"/>
                <a:cs typeface="Helvetica"/>
                <a:sym typeface="Helvetica"/>
              </a:defRPr>
            </a:pPr>
            <a:r>
              <a:t>The Physical Vision of Human Beings</a:t>
            </a:r>
          </a:p>
          <a:p>
            <a:pPr marL="816810" indent="-816810" algn="l">
              <a:lnSpc>
                <a:spcPct val="200000"/>
              </a:lnSpc>
              <a:buSzPct val="100000"/>
              <a:buAutoNum type="arabicPeriod" startAt="1"/>
              <a:defRPr sz="6000">
                <a:solidFill>
                  <a:srgbClr val="000000"/>
                </a:solidFill>
                <a:latin typeface="Helvetica"/>
                <a:ea typeface="Helvetica"/>
                <a:cs typeface="Helvetica"/>
                <a:sym typeface="Helvetica"/>
              </a:defRPr>
            </a:pPr>
            <a:r>
              <a:t>Physical Vision has its Dangers</a:t>
            </a:r>
          </a:p>
          <a:p>
            <a:pPr marL="816810" indent="-816810" algn="l">
              <a:lnSpc>
                <a:spcPct val="200000"/>
              </a:lnSpc>
              <a:buSzPct val="100000"/>
              <a:buAutoNum type="arabicPeriod" startAt="1"/>
              <a:defRPr sz="6000">
                <a:solidFill>
                  <a:srgbClr val="000000"/>
                </a:solidFill>
                <a:latin typeface="Helvetica"/>
                <a:ea typeface="Helvetica"/>
                <a:cs typeface="Helvetica"/>
                <a:sym typeface="Helvetica"/>
              </a:defRPr>
            </a:pPr>
            <a:r>
              <a:t>Christians are to Live by Faith Rather than by Sight</a:t>
            </a:r>
          </a:p>
          <a:p>
            <a:pPr marL="816810" indent="-816810" algn="l">
              <a:lnSpc>
                <a:spcPct val="200000"/>
              </a:lnSpc>
              <a:buSzPct val="100000"/>
              <a:buAutoNum type="arabicPeriod" startAt="1"/>
              <a:defRPr sz="6000">
                <a:solidFill>
                  <a:srgbClr val="000000"/>
                </a:solidFill>
                <a:latin typeface="Helvetica"/>
                <a:ea typeface="Helvetica"/>
                <a:cs typeface="Helvetica"/>
                <a:sym typeface="Helvetica"/>
              </a:defRPr>
            </a:pPr>
            <a:r>
              <a:t>Spiritual Vision</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r" isContent="0" isInverted="1"/>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11" name="Salvation HBRCB.jpg"/>
          <p:cNvPicPr>
            <a:picLocks noChangeAspect="1"/>
          </p:cNvPicPr>
          <p:nvPr/>
        </p:nvPicPr>
        <p:blipFill>
          <a:blip r:embed="rId2">
            <a:extLst/>
          </a:blip>
          <a:stretch>
            <a:fillRect/>
          </a:stretch>
        </p:blipFill>
        <p:spPr>
          <a:xfrm>
            <a:off x="17490501" y="0"/>
            <a:ext cx="6840813" cy="13716001"/>
          </a:xfrm>
          <a:prstGeom prst="rect">
            <a:avLst/>
          </a:prstGeom>
          <a:ln w="12700">
            <a:miter lim="400000"/>
          </a:ln>
        </p:spPr>
      </p:pic>
      <p:sp>
        <p:nvSpPr>
          <p:cNvPr id="212" name="Shape 212"/>
          <p:cNvSpPr/>
          <p:nvPr/>
        </p:nvSpPr>
        <p:spPr>
          <a:xfrm>
            <a:off x="4782356" y="3167062"/>
            <a:ext cx="12390691" cy="73818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defRPr b="1" sz="10000">
                <a:solidFill>
                  <a:srgbClr val="000000"/>
                </a:solidFill>
                <a:latin typeface="Helvetica"/>
                <a:ea typeface="Helvetica"/>
                <a:cs typeface="Helvetica"/>
                <a:sym typeface="Helvetica"/>
              </a:defRPr>
            </a:pPr>
            <a:r>
              <a:t>Hear</a:t>
            </a:r>
          </a:p>
          <a:p>
            <a:pPr>
              <a:lnSpc>
                <a:spcPct val="200000"/>
              </a:lnSpc>
              <a:defRPr sz="7500">
                <a:solidFill>
                  <a:srgbClr val="000000"/>
                </a:solidFill>
                <a:latin typeface="Helvetica"/>
                <a:ea typeface="Helvetica"/>
                <a:cs typeface="Helvetica"/>
                <a:sym typeface="Helvetica"/>
              </a:defRPr>
            </a:pPr>
            <a:r>
              <a:t>Romans 10:17 (KJV)</a:t>
            </a:r>
          </a:p>
          <a:p>
            <a:pPr>
              <a:defRPr sz="7500">
                <a:solidFill>
                  <a:srgbClr val="000000"/>
                </a:solidFill>
                <a:latin typeface="Helvetica"/>
                <a:ea typeface="Helvetica"/>
                <a:cs typeface="Helvetica"/>
                <a:sym typeface="Helvetica"/>
              </a:defRPr>
            </a:pPr>
            <a:r>
              <a:t>17 So then faith cometh by hearing, and hearing by the word of God.</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r" isContent="0" isInverted="1"/>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14" name="Salvation HBRCB.jpg"/>
          <p:cNvPicPr>
            <a:picLocks noChangeAspect="1"/>
          </p:cNvPicPr>
          <p:nvPr/>
        </p:nvPicPr>
        <p:blipFill>
          <a:blip r:embed="rId2">
            <a:extLst/>
          </a:blip>
          <a:stretch>
            <a:fillRect/>
          </a:stretch>
        </p:blipFill>
        <p:spPr>
          <a:xfrm>
            <a:off x="17490501" y="0"/>
            <a:ext cx="6840813" cy="13716001"/>
          </a:xfrm>
          <a:prstGeom prst="rect">
            <a:avLst/>
          </a:prstGeom>
          <a:ln w="12700">
            <a:miter lim="400000"/>
          </a:ln>
        </p:spPr>
      </p:pic>
      <p:sp>
        <p:nvSpPr>
          <p:cNvPr id="215" name="Shape 215"/>
          <p:cNvSpPr/>
          <p:nvPr/>
        </p:nvSpPr>
        <p:spPr>
          <a:xfrm>
            <a:off x="5180660" y="881062"/>
            <a:ext cx="12108741" cy="119538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defRPr b="1" sz="10000">
                <a:solidFill>
                  <a:srgbClr val="000000"/>
                </a:solidFill>
                <a:latin typeface="Helvetica"/>
                <a:ea typeface="Helvetica"/>
                <a:cs typeface="Helvetica"/>
                <a:sym typeface="Helvetica"/>
              </a:defRPr>
            </a:pPr>
            <a:r>
              <a:t>Believe</a:t>
            </a:r>
          </a:p>
          <a:p>
            <a:pPr>
              <a:lnSpc>
                <a:spcPct val="200000"/>
              </a:lnSpc>
              <a:defRPr sz="7500">
                <a:solidFill>
                  <a:srgbClr val="000000"/>
                </a:solidFill>
              </a:defRPr>
            </a:pPr>
            <a:r>
              <a:t>Hebrews 11:6 (KJV)</a:t>
            </a:r>
          </a:p>
          <a:p>
            <a:pPr>
              <a:defRPr sz="7500">
                <a:solidFill>
                  <a:srgbClr val="000000"/>
                </a:solidFill>
              </a:defRPr>
            </a:pPr>
            <a:r>
              <a:t>6 But without faith it is impossible to please him: for he that cometh to God must believe that he is, and that he is a rewarder of them that diligently seek him</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r" isContent="0" isInverted="1"/>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136" name="Shape 136"/>
          <p:cNvSpPr/>
          <p:nvPr>
            <p:ph type="title"/>
          </p:nvPr>
        </p:nvSpPr>
        <p:spPr>
          <a:prstGeom prst="rect">
            <a:avLst/>
          </a:prstGeom>
        </p:spPr>
        <p:txBody>
          <a:bodyPr/>
          <a:lstStyle/>
          <a:p>
            <a:pPr/>
            <a:r>
              <a:t>God Views all Life on Earth</a:t>
            </a:r>
          </a:p>
        </p:txBody>
      </p:sp>
      <p:sp>
        <p:nvSpPr>
          <p:cNvPr id="137" name="Shape 137"/>
          <p:cNvSpPr/>
          <p:nvPr>
            <p:ph type="body" idx="1"/>
          </p:nvPr>
        </p:nvSpPr>
        <p:spPr>
          <a:prstGeom prst="rect">
            <a:avLst/>
          </a:prstGeom>
        </p:spPr>
        <p:txBody>
          <a:bodyPr/>
          <a:lstStyle/>
          <a:p>
            <a:pPr/>
            <a:r>
              <a:t>2 Chronicles 16:9 (NIV) — </a:t>
            </a:r>
          </a:p>
          <a:p>
            <a:pPr/>
            <a:r>
              <a:t>9 For the eyes of the Lord range throughout the earth to strengthen those whose hearts are fully committed to him. You have done a foolish thing, and from now on you will be at war.”</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r" isContent="0" isInverted="1"/>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17" name="Salvation HBRCB.jpg"/>
          <p:cNvPicPr>
            <a:picLocks noChangeAspect="1"/>
          </p:cNvPicPr>
          <p:nvPr/>
        </p:nvPicPr>
        <p:blipFill>
          <a:blip r:embed="rId2">
            <a:extLst/>
          </a:blip>
          <a:stretch>
            <a:fillRect/>
          </a:stretch>
        </p:blipFill>
        <p:spPr>
          <a:xfrm>
            <a:off x="17490501" y="0"/>
            <a:ext cx="6840813" cy="13716001"/>
          </a:xfrm>
          <a:prstGeom prst="rect">
            <a:avLst/>
          </a:prstGeom>
          <a:ln w="12700">
            <a:miter lim="400000"/>
          </a:ln>
        </p:spPr>
      </p:pic>
      <p:sp>
        <p:nvSpPr>
          <p:cNvPr id="218" name="Shape 218"/>
          <p:cNvSpPr/>
          <p:nvPr/>
        </p:nvSpPr>
        <p:spPr>
          <a:xfrm>
            <a:off x="4950986" y="2595562"/>
            <a:ext cx="12152676" cy="85248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defRPr b="1" sz="10000">
                <a:solidFill>
                  <a:srgbClr val="000000"/>
                </a:solidFill>
                <a:latin typeface="Helvetica"/>
                <a:ea typeface="Helvetica"/>
                <a:cs typeface="Helvetica"/>
                <a:sym typeface="Helvetica"/>
              </a:defRPr>
            </a:pPr>
            <a:r>
              <a:t>Repent</a:t>
            </a:r>
          </a:p>
          <a:p>
            <a:pPr>
              <a:lnSpc>
                <a:spcPct val="200000"/>
              </a:lnSpc>
              <a:defRPr sz="7500">
                <a:solidFill>
                  <a:srgbClr val="000000"/>
                </a:solidFill>
              </a:defRPr>
            </a:pPr>
            <a:r>
              <a:t>Acts 17:30 (KJV)</a:t>
            </a:r>
          </a:p>
          <a:p>
            <a:pPr>
              <a:defRPr sz="7500">
                <a:solidFill>
                  <a:srgbClr val="000000"/>
                </a:solidFill>
              </a:defRPr>
            </a:pPr>
            <a:r>
              <a:t>30 And the times of this ignorance God winked at; but now commandeth all men every where to repent:</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r" isContent="0" isInverted="1"/>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20" name="Salvation HBRCB.jpg"/>
          <p:cNvPicPr>
            <a:picLocks noChangeAspect="1"/>
          </p:cNvPicPr>
          <p:nvPr/>
        </p:nvPicPr>
        <p:blipFill>
          <a:blip r:embed="rId2">
            <a:extLst/>
          </a:blip>
          <a:stretch>
            <a:fillRect/>
          </a:stretch>
        </p:blipFill>
        <p:spPr>
          <a:xfrm>
            <a:off x="17490501" y="0"/>
            <a:ext cx="6840813" cy="13716001"/>
          </a:xfrm>
          <a:prstGeom prst="rect">
            <a:avLst/>
          </a:prstGeom>
          <a:ln w="12700">
            <a:miter lim="400000"/>
          </a:ln>
        </p:spPr>
      </p:pic>
      <p:sp>
        <p:nvSpPr>
          <p:cNvPr id="221" name="Shape 221"/>
          <p:cNvSpPr/>
          <p:nvPr/>
        </p:nvSpPr>
        <p:spPr>
          <a:xfrm>
            <a:off x="4912489" y="1452562"/>
            <a:ext cx="12224880" cy="108108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defRPr sz="10000">
                <a:solidFill>
                  <a:srgbClr val="000000"/>
                </a:solidFill>
                <a:latin typeface="Helvetica"/>
                <a:ea typeface="Helvetica"/>
                <a:cs typeface="Helvetica"/>
                <a:sym typeface="Helvetica"/>
              </a:defRPr>
            </a:pPr>
            <a:r>
              <a:rPr b="1"/>
              <a:t>Confess</a:t>
            </a:r>
          </a:p>
          <a:p>
            <a:pPr>
              <a:lnSpc>
                <a:spcPct val="200000"/>
              </a:lnSpc>
              <a:defRPr sz="7500">
                <a:solidFill>
                  <a:srgbClr val="000000"/>
                </a:solidFill>
              </a:defRPr>
            </a:pPr>
            <a:r>
              <a:t>1 Timothy 6:12 (KJV)</a:t>
            </a:r>
          </a:p>
          <a:p>
            <a:pPr>
              <a:defRPr sz="7500">
                <a:solidFill>
                  <a:srgbClr val="000000"/>
                </a:solidFill>
              </a:defRPr>
            </a:pPr>
            <a:r>
              <a:t>12 Fight the good fight of faith, lay hold on eternal life, whereunto thou art also called, and hast professed a good profession before many witnesses.</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r" isContent="0" isInverted="1"/>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23" name="Salvation HBRCB.jpg"/>
          <p:cNvPicPr>
            <a:picLocks noChangeAspect="1"/>
          </p:cNvPicPr>
          <p:nvPr/>
        </p:nvPicPr>
        <p:blipFill>
          <a:blip r:embed="rId2">
            <a:extLst/>
          </a:blip>
          <a:stretch>
            <a:fillRect/>
          </a:stretch>
        </p:blipFill>
        <p:spPr>
          <a:xfrm>
            <a:off x="17490501" y="0"/>
            <a:ext cx="6840813" cy="13716001"/>
          </a:xfrm>
          <a:prstGeom prst="rect">
            <a:avLst/>
          </a:prstGeom>
          <a:ln w="12700">
            <a:miter lim="400000"/>
          </a:ln>
        </p:spPr>
      </p:pic>
      <p:sp>
        <p:nvSpPr>
          <p:cNvPr id="224" name="Shape 224"/>
          <p:cNvSpPr/>
          <p:nvPr/>
        </p:nvSpPr>
        <p:spPr>
          <a:xfrm>
            <a:off x="4890014" y="2024062"/>
            <a:ext cx="11975652" cy="96678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defRPr b="1" sz="10000">
                <a:solidFill>
                  <a:srgbClr val="000000"/>
                </a:solidFill>
                <a:latin typeface="Helvetica"/>
                <a:ea typeface="Helvetica"/>
                <a:cs typeface="Helvetica"/>
                <a:sym typeface="Helvetica"/>
              </a:defRPr>
            </a:pPr>
            <a:r>
              <a:t>Be Baptized</a:t>
            </a:r>
          </a:p>
          <a:p>
            <a:pPr>
              <a:lnSpc>
                <a:spcPct val="200000"/>
              </a:lnSpc>
              <a:defRPr sz="7500">
                <a:solidFill>
                  <a:srgbClr val="000000"/>
                </a:solidFill>
              </a:defRPr>
            </a:pPr>
            <a:r>
              <a:t>Acts 22:16 (KJV)</a:t>
            </a:r>
          </a:p>
          <a:p>
            <a:pPr>
              <a:defRPr sz="7500">
                <a:solidFill>
                  <a:srgbClr val="000000"/>
                </a:solidFill>
              </a:defRPr>
            </a:pPr>
            <a:r>
              <a:t>16 And now why tarriest thou? arise, and be baptized, and wash away thy sins, calling on the name of the Lord.</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r" isContent="0" isInverted="1"/>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26" name="Salvation HBRCB.jpg"/>
          <p:cNvPicPr>
            <a:picLocks noChangeAspect="1"/>
          </p:cNvPicPr>
          <p:nvPr/>
        </p:nvPicPr>
        <p:blipFill>
          <a:blip r:embed="rId2">
            <a:extLst/>
          </a:blip>
          <a:stretch>
            <a:fillRect/>
          </a:stretch>
        </p:blipFill>
        <p:spPr>
          <a:xfrm>
            <a:off x="17490501" y="0"/>
            <a:ext cx="6840813" cy="13716001"/>
          </a:xfrm>
          <a:prstGeom prst="rect">
            <a:avLst/>
          </a:prstGeom>
          <a:ln w="12700">
            <a:miter lim="400000"/>
          </a:ln>
        </p:spPr>
      </p:pic>
      <p:sp>
        <p:nvSpPr>
          <p:cNvPr id="227" name="Shape 227"/>
          <p:cNvSpPr/>
          <p:nvPr/>
        </p:nvSpPr>
        <p:spPr>
          <a:xfrm>
            <a:off x="4993624" y="3167062"/>
            <a:ext cx="12205584" cy="73818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defRPr b="1" sz="10000">
                <a:solidFill>
                  <a:srgbClr val="000000"/>
                </a:solidFill>
                <a:latin typeface="Helvetica"/>
                <a:ea typeface="Helvetica"/>
                <a:cs typeface="Helvetica"/>
                <a:sym typeface="Helvetica"/>
              </a:defRPr>
            </a:pPr>
            <a:r>
              <a:t>Remain Faithful</a:t>
            </a:r>
          </a:p>
          <a:p>
            <a:pPr>
              <a:lnSpc>
                <a:spcPct val="200000"/>
              </a:lnSpc>
              <a:defRPr sz="7500">
                <a:solidFill>
                  <a:srgbClr val="000000"/>
                </a:solidFill>
              </a:defRPr>
            </a:pPr>
            <a:r>
              <a:t>1 Corinthians 10:12 (KJV)</a:t>
            </a:r>
          </a:p>
          <a:p>
            <a:pPr>
              <a:defRPr sz="7500">
                <a:solidFill>
                  <a:srgbClr val="000000"/>
                </a:solidFill>
              </a:defRPr>
            </a:pPr>
            <a:r>
              <a:t>12 Wherefore let him that thinketh he standeth take heed lest he fall.</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r" isContent="0" isInverted="1"/>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139" name="Shape 139"/>
          <p:cNvSpPr/>
          <p:nvPr>
            <p:ph type="title"/>
          </p:nvPr>
        </p:nvSpPr>
        <p:spPr>
          <a:prstGeom prst="rect">
            <a:avLst/>
          </a:prstGeom>
        </p:spPr>
        <p:txBody>
          <a:bodyPr/>
          <a:lstStyle/>
          <a:p>
            <a:pPr/>
            <a:r>
              <a:t>God Views all Life on Earth</a:t>
            </a:r>
          </a:p>
        </p:txBody>
      </p:sp>
      <p:sp>
        <p:nvSpPr>
          <p:cNvPr id="140" name="Shape 140"/>
          <p:cNvSpPr/>
          <p:nvPr>
            <p:ph type="body" idx="1"/>
          </p:nvPr>
        </p:nvSpPr>
        <p:spPr>
          <a:prstGeom prst="rect">
            <a:avLst/>
          </a:prstGeom>
        </p:spPr>
        <p:txBody>
          <a:bodyPr/>
          <a:lstStyle/>
          <a:p>
            <a:pPr/>
            <a:r>
              <a:t>Psalm 11:4 (NIV) — </a:t>
            </a:r>
          </a:p>
          <a:p>
            <a:pPr/>
            <a:r>
              <a:t>4 The Lord is in his holy temple; the Lord is on his heavenly throne. He observes everyone on earth; his eyes examine them.</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r" isContent="0" isInverted="1"/>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142" name="Shape 142"/>
          <p:cNvSpPr/>
          <p:nvPr>
            <p:ph type="title"/>
          </p:nvPr>
        </p:nvSpPr>
        <p:spPr>
          <a:prstGeom prst="rect">
            <a:avLst/>
          </a:prstGeom>
        </p:spPr>
        <p:txBody>
          <a:bodyPr/>
          <a:lstStyle/>
          <a:p>
            <a:pPr defTabSz="698301">
              <a:defRPr sz="9520"/>
            </a:pPr>
            <a:r>
              <a:t>God Sees the Hearts and </a:t>
            </a:r>
          </a:p>
          <a:p>
            <a:pPr defTabSz="698301">
              <a:defRPr sz="9520"/>
            </a:pPr>
            <a:r>
              <a:t>Thoughts of People</a:t>
            </a:r>
          </a:p>
        </p:txBody>
      </p:sp>
      <p:sp>
        <p:nvSpPr>
          <p:cNvPr id="143" name="Shape 143"/>
          <p:cNvSpPr/>
          <p:nvPr>
            <p:ph type="body" idx="1"/>
          </p:nvPr>
        </p:nvSpPr>
        <p:spPr>
          <a:prstGeom prst="rect">
            <a:avLst/>
          </a:prstGeom>
        </p:spPr>
        <p:txBody>
          <a:bodyPr/>
          <a:lstStyle/>
          <a:p>
            <a:pPr/>
            <a:r>
              <a:t>Genesis 6:5 (NIV) — </a:t>
            </a:r>
          </a:p>
          <a:p>
            <a:pPr/>
            <a:r>
              <a:t>5 The Lord saw how great the wickedness of the human race had become on the earth, and that every inclination of the thoughts of the human heart was only evil all the time.</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r" isContent="0" isInverted="1"/>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5" name="eyes_to_see-content-1-still-16x9.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46" name="Shape 146"/>
          <p:cNvSpPr/>
          <p:nvPr/>
        </p:nvSpPr>
        <p:spPr>
          <a:xfrm>
            <a:off x="1360636" y="5279072"/>
            <a:ext cx="21916728" cy="341185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nSpc>
                <a:spcPct val="120000"/>
              </a:lnSpc>
              <a:defRPr sz="10000">
                <a:solidFill>
                  <a:srgbClr val="000000"/>
                </a:solidFill>
                <a:latin typeface="Engravers MT"/>
                <a:ea typeface="Engravers MT"/>
                <a:cs typeface="Engravers MT"/>
                <a:sym typeface="Engravers MT"/>
              </a:defRPr>
            </a:lvl1pPr>
          </a:lstStyle>
          <a:p>
            <a:pPr/>
            <a:r>
              <a:t>The Physical Vision of Human Beings</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r" isContent="0" isInverted="1"/>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148" name="Shape 148"/>
          <p:cNvSpPr/>
          <p:nvPr>
            <p:ph type="title"/>
          </p:nvPr>
        </p:nvSpPr>
        <p:spPr>
          <a:prstGeom prst="rect">
            <a:avLst/>
          </a:prstGeom>
        </p:spPr>
        <p:txBody>
          <a:bodyPr/>
          <a:lstStyle/>
          <a:p>
            <a:pPr defTabSz="698301">
              <a:defRPr sz="9520"/>
            </a:pPr>
            <a:r>
              <a:t>It is Given and Can be </a:t>
            </a:r>
          </a:p>
          <a:p>
            <a:pPr defTabSz="698301">
              <a:defRPr sz="9520"/>
            </a:pPr>
            <a:r>
              <a:t>Taken by God</a:t>
            </a:r>
          </a:p>
        </p:txBody>
      </p:sp>
      <p:sp>
        <p:nvSpPr>
          <p:cNvPr id="149" name="Shape 149"/>
          <p:cNvSpPr/>
          <p:nvPr>
            <p:ph type="body" idx="1"/>
          </p:nvPr>
        </p:nvSpPr>
        <p:spPr>
          <a:prstGeom prst="rect">
            <a:avLst/>
          </a:prstGeom>
        </p:spPr>
        <p:txBody>
          <a:bodyPr/>
          <a:lstStyle/>
          <a:p>
            <a:pPr/>
            <a:r>
              <a:t>Exodus 4:11 (NIV) — </a:t>
            </a:r>
          </a:p>
          <a:p>
            <a:pPr/>
            <a:r>
              <a:t>11 The Lord said to him, “Who gave human beings their mouths? Who makes them deaf or mute? Who gives them sight or makes them blind? Is it not I, the Lord?</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r" isContent="0" isInverted="1"/>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151" name="Shape 151"/>
          <p:cNvSpPr/>
          <p:nvPr>
            <p:ph type="title"/>
          </p:nvPr>
        </p:nvSpPr>
        <p:spPr>
          <a:prstGeom prst="rect">
            <a:avLst/>
          </a:prstGeom>
        </p:spPr>
        <p:txBody>
          <a:bodyPr/>
          <a:lstStyle/>
          <a:p>
            <a:pPr defTabSz="698301">
              <a:defRPr sz="9520"/>
            </a:pPr>
            <a:r>
              <a:t>It is Given and Can be </a:t>
            </a:r>
          </a:p>
          <a:p>
            <a:pPr defTabSz="698301">
              <a:defRPr sz="9520"/>
            </a:pPr>
            <a:r>
              <a:t>Taken by God</a:t>
            </a:r>
          </a:p>
        </p:txBody>
      </p:sp>
      <p:sp>
        <p:nvSpPr>
          <p:cNvPr id="152" name="Shape 152"/>
          <p:cNvSpPr/>
          <p:nvPr>
            <p:ph type="body" idx="1"/>
          </p:nvPr>
        </p:nvSpPr>
        <p:spPr>
          <a:prstGeom prst="rect">
            <a:avLst/>
          </a:prstGeom>
        </p:spPr>
        <p:txBody>
          <a:bodyPr/>
          <a:lstStyle/>
          <a:p>
            <a:pPr/>
            <a:r>
              <a:t>Psalm 146:8 (NIV) — </a:t>
            </a:r>
          </a:p>
          <a:p>
            <a:pPr/>
            <a:r>
              <a:t>8 the Lord gives sight to the blind, the Lord lifts up those who are bowed down, the Lord loves the righteous.</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r" isContent="0" isInverted="1"/>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154" name="Shape 154"/>
          <p:cNvSpPr/>
          <p:nvPr>
            <p:ph type="title"/>
          </p:nvPr>
        </p:nvSpPr>
        <p:spPr>
          <a:prstGeom prst="rect">
            <a:avLst/>
          </a:prstGeom>
        </p:spPr>
        <p:txBody>
          <a:bodyPr/>
          <a:lstStyle/>
          <a:p>
            <a:pPr defTabSz="698301">
              <a:defRPr sz="9520"/>
            </a:pPr>
            <a:r>
              <a:t>Jesus Christ Restores the </a:t>
            </a:r>
          </a:p>
          <a:p>
            <a:pPr defTabSz="698301">
              <a:defRPr sz="9520"/>
            </a:pPr>
            <a:r>
              <a:t>Sight of the Blind</a:t>
            </a:r>
          </a:p>
        </p:txBody>
      </p:sp>
      <p:sp>
        <p:nvSpPr>
          <p:cNvPr id="155" name="Shape 155"/>
          <p:cNvSpPr/>
          <p:nvPr>
            <p:ph type="body" idx="1"/>
          </p:nvPr>
        </p:nvSpPr>
        <p:spPr>
          <a:prstGeom prst="rect">
            <a:avLst/>
          </a:prstGeom>
        </p:spPr>
        <p:txBody>
          <a:bodyPr/>
          <a:lstStyle/>
          <a:p>
            <a:pPr/>
            <a:r>
              <a:t>Luke 4:18 (NIV) — </a:t>
            </a:r>
          </a:p>
          <a:p>
            <a:pPr/>
            <a:r>
              <a:t>18 “The Spirit of the Lord is on me, because he has anointed me to proclaim good news to the poor. He has sent me to proclaim freedom for the prisoners and recovery of sight for the blind, to set the oppressed free,</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r" isContent="0" isInverted="1"/>
      </p:transition>
    </mc:Choice>
    <mc:Fallback>
      <p:transition spd="slow">
        <p:fade/>
      </p:transition>
    </mc:Fallback>
  </mc:AlternateContent>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71437" tIns="71437" rIns="71437" bIns="714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71437" tIns="71437" rIns="71437" bIns="714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